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242.xml"/>
  <Override ContentType="application/vnd.openxmlformats-officedocument.presentationml.slideLayout+xml" PartName="/ppt/slideLayouts/slideLayout165.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293.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257.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66.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249.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270.xml"/>
  <Override ContentType="application/vnd.openxmlformats-officedocument.presentationml.slideLayout+xml" PartName="/ppt/slideLayouts/slideLayout45.xml"/>
  <Override ContentType="application/vnd.openxmlformats-officedocument.presentationml.slideLayout+xml" PartName="/ppt/slideLayouts/slideLayout253.xml"/>
  <Override ContentType="application/vnd.openxmlformats-officedocument.presentationml.slideLayout+xml" PartName="/ppt/slideLayouts/slideLayout296.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68.xml"/>
  <Override ContentType="application/vnd.openxmlformats-officedocument.presentationml.slideLayout+xml" PartName="/ppt/slideLayouts/slideLayout21.xml"/>
  <Override ContentType="application/vnd.openxmlformats-officedocument.presentationml.slideLayout+xml" PartName="/ppt/slideLayouts/slideLayout294.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88.xml"/>
  <Override ContentType="application/vnd.openxmlformats-officedocument.presentationml.slideLayout+xml" PartName="/ppt/slideLayouts/slideLayout24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274.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99.xml"/>
  <Override ContentType="application/vnd.openxmlformats-officedocument.presentationml.slideLayout+xml" PartName="/ppt/slideLayouts/slideLayout256.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263.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46.xml"/>
  <Override ContentType="application/vnd.openxmlformats-officedocument.presentationml.slideLayout+xml" PartName="/ppt/slideLayouts/slideLayout290.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67.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241.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259.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275.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280.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298.xml"/>
  <Override ContentType="application/vnd.openxmlformats-officedocument.presentationml.slideLayout+xml" PartName="/ppt/slideLayouts/slideLayout166.xml"/>
  <Override ContentType="application/vnd.openxmlformats-officedocument.presentationml.slideLayout+xml" PartName="/ppt/slideLayouts/slideLayout247.xml"/>
  <Override ContentType="application/vnd.openxmlformats-officedocument.presentationml.slideLayout+xml" PartName="/ppt/slideLayouts/slideLayout272.xml"/>
  <Override ContentType="application/vnd.openxmlformats-officedocument.presentationml.slideLayout+xml" PartName="/ppt/slideLayouts/slideLayout140.xml"/>
  <Override ContentType="application/vnd.openxmlformats-officedocument.presentationml.slideLayout+xml" PartName="/ppt/slideLayouts/slideLayout264.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255.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283.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28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292.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276.xml"/>
  <Override ContentType="application/vnd.openxmlformats-officedocument.presentationml.slideLayout+xml" PartName="/ppt/slideLayouts/slideLayout25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261.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28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271.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254.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2D200454-40CA-4A62-9FC3-DE9A4176ACB9}">
      <p15:notesGuideLst>
        <p15:guide id="1" orient="horz" pos="2880">
          <p15:clr>
            <a:srgbClr val="A4A3A4"/>
          </p15:clr>
        </p15:guide>
        <p15:guide id="2" pos="2880">
          <p15:clr>
            <a:srgbClr val="A4A3A4"/>
          </p15:clr>
        </p15:guide>
      </p15:notesGuideLst>
    </p:ext>
    <p:ext uri="http://customooxmlschemas.google.com/">
      <go:slidesCustomData xmlns:go="http://customooxmlschemas.google.com/" r:id="rId42" roundtripDataSignature="AMtx7mhh7ix+7I8HhPgX9TxYbXFTMBEYr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7" name="Emily Teachout"/>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notesViewPr>
    <p:cSldViewPr snapToGrid="0">
      <p:cViewPr varScale="1">
        <p:scale>
          <a:sx n="100" d="100"/>
          <a:sy n="100" d="100"/>
        </p:scale>
        <p:origin x="0" y="0"/>
      </p:cViewPr>
      <p:guideLst>
        <p:guide pos="2880" orient="horz"/>
        <p:guide pos="288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customschemas.google.com/relationships/presentationmetadata" Target="metadata"/><Relationship Id="rId41" Type="http://schemas.openxmlformats.org/officeDocument/2006/relationships/slide" Target="slides/slide35.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11-02T18:44:14.713">
    <p:pos x="480" y="908"/>
    <p:text>Captions needed / attribution needed for all items on this slide</p:text>
    <p:extLst>
      <p:ext uri="{C676402C-5697-4E1C-873F-D02D1690AC5C}">
        <p15:threadingInfo timeZoneBias="0"/>
      </p:ext>
      <p:ext uri="http://customooxmlschemas.google.com/">
        <go:slidesCustomData xmlns:go="http://customooxmlschemas.google.com/" commentPostId="AAAAjVqLSD0"/>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11-02T18:44:01.499">
    <p:pos x="2961" y="1964"/>
    <p:text>Captions needed / attribution needed for all items on this slide</p:text>
    <p:extLst>
      <p:ext uri="{C676402C-5697-4E1C-873F-D02D1690AC5C}">
        <p15:threadingInfo timeZoneBias="0"/>
      </p:ext>
      <p:ext uri="http://customooxmlschemas.google.com/">
        <go:slidesCustomData xmlns:go="http://customooxmlschemas.google.com/" commentPostId="AAAAjVqLSD4"/>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2-11-02T18:44:58.170">
    <p:pos x="901" y="1287"/>
    <p:text>Captions needed / attribution needed</p:text>
    <p:extLst>
      <p:ext uri="{C676402C-5697-4E1C-873F-D02D1690AC5C}">
        <p15:threadingInfo timeZoneBias="0"/>
      </p:ext>
      <p:ext uri="http://customooxmlschemas.google.com/">
        <go:slidesCustomData xmlns:go="http://customooxmlschemas.google.com/" commentPostId="AAAAjVqLSD8"/>
      </p:ext>
    </p:extLs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2-11-02T18:33:45.354">
    <p:pos x="4598" y="1429"/>
    <p:text>Captions needed / attribution needed</p:text>
    <p:extLst>
      <p:ext uri="{C676402C-5697-4E1C-873F-D02D1690AC5C}">
        <p15:threadingInfo timeZoneBias="0"/>
      </p:ext>
      <p:ext uri="http://customooxmlschemas.google.com/">
        <go:slidesCustomData xmlns:go="http://customooxmlschemas.google.com/" commentPostId="AAAAjVqLSDs"/>
      </p:ext>
    </p:extLs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2-11-02T18:33:33.896">
    <p:pos x="1206" y="1265"/>
    <p:text>Captions needed / attribution needed</p:text>
    <p:extLst>
      <p:ext uri="{C676402C-5697-4E1C-873F-D02D1690AC5C}">
        <p15:threadingInfo timeZoneBias="0"/>
      </p:ext>
      <p:ext uri="http://customooxmlschemas.google.com/">
        <go:slidesCustomData xmlns:go="http://customooxmlschemas.google.com/" commentPostId="AAAAjVqLSDk"/>
      </p:ext>
    </p:extLs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2-11-02T18:34:10.106">
    <p:pos x="599" y="2051"/>
    <p:text>Captions needed / attributions needed for all photos on this slide</p:text>
    <p:extLst>
      <p:ext uri="{C676402C-5697-4E1C-873F-D02D1690AC5C}">
        <p15:threadingInfo timeZoneBias="0"/>
      </p:ext>
      <p:ext uri="http://customooxmlschemas.google.com/">
        <go:slidesCustomData xmlns:go="http://customooxmlschemas.google.com/" commentPostId="AAAAjVqLSDw"/>
      </p:ext>
    </p:extLs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2-11-02T18:32:30.382">
    <p:pos x="2468" y="43"/>
    <p:text>Captions needed / attribution needed</p:text>
    <p:extLst>
      <p:ext uri="{C676402C-5697-4E1C-873F-D02D1690AC5C}">
        <p15:threadingInfo timeZoneBias="0"/>
      </p:ext>
      <p:ext uri="http://customooxmlschemas.google.com/">
        <go:slidesCustomData xmlns:go="http://customooxmlschemas.google.com/" commentPostId="AAAAjVqLSDc"/>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6" name="Shape 2626"/>
        <p:cNvGrpSpPr/>
        <p:nvPr/>
      </p:nvGrpSpPr>
      <p:grpSpPr>
        <a:xfrm>
          <a:off x="0" y="0"/>
          <a:ext cx="0" cy="0"/>
          <a:chOff x="0" y="0"/>
          <a:chExt cx="0" cy="0"/>
        </a:xfrm>
      </p:grpSpPr>
      <p:sp>
        <p:nvSpPr>
          <p:cNvPr id="2627" name="Google Shape;2627;g161c52533fb_0_84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8" name="Google Shape;2628;g161c52533fb_0_84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29" name="Google Shape;2629;g161c52533fb_0_84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1" name="Shape 2731"/>
        <p:cNvGrpSpPr/>
        <p:nvPr/>
      </p:nvGrpSpPr>
      <p:grpSpPr>
        <a:xfrm>
          <a:off x="0" y="0"/>
          <a:ext cx="0" cy="0"/>
          <a:chOff x="0" y="0"/>
          <a:chExt cx="0" cy="0"/>
        </a:xfrm>
      </p:grpSpPr>
      <p:sp>
        <p:nvSpPr>
          <p:cNvPr id="2732" name="Google Shape;2732;g161c52533fb_0_165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3" name="Google Shape;2733;g161c52533fb_0_165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34" name="Google Shape;2734;g161c52533fb_0_1659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0" name="Shape 2740"/>
        <p:cNvGrpSpPr/>
        <p:nvPr/>
      </p:nvGrpSpPr>
      <p:grpSpPr>
        <a:xfrm>
          <a:off x="0" y="0"/>
          <a:ext cx="0" cy="0"/>
          <a:chOff x="0" y="0"/>
          <a:chExt cx="0" cy="0"/>
        </a:xfrm>
      </p:grpSpPr>
      <p:sp>
        <p:nvSpPr>
          <p:cNvPr id="2741" name="Google Shape;2741;g161c52533fb_0_166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2" name="Google Shape;2742;g161c52533fb_0_166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43" name="Google Shape;2743;g161c52533fb_0_166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0" name="Shape 2750"/>
        <p:cNvGrpSpPr/>
        <p:nvPr/>
      </p:nvGrpSpPr>
      <p:grpSpPr>
        <a:xfrm>
          <a:off x="0" y="0"/>
          <a:ext cx="0" cy="0"/>
          <a:chOff x="0" y="0"/>
          <a:chExt cx="0" cy="0"/>
        </a:xfrm>
      </p:grpSpPr>
      <p:sp>
        <p:nvSpPr>
          <p:cNvPr id="2751" name="Google Shape;2751;g161c52533fb_0_166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2" name="Google Shape;2752;g161c52533fb_0_166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53" name="Google Shape;2753;g161c52533fb_0_1663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0" name="Shape 2760"/>
        <p:cNvGrpSpPr/>
        <p:nvPr/>
      </p:nvGrpSpPr>
      <p:grpSpPr>
        <a:xfrm>
          <a:off x="0" y="0"/>
          <a:ext cx="0" cy="0"/>
          <a:chOff x="0" y="0"/>
          <a:chExt cx="0" cy="0"/>
        </a:xfrm>
      </p:grpSpPr>
      <p:sp>
        <p:nvSpPr>
          <p:cNvPr id="2761" name="Google Shape;2761;g161c52533fb_0_166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2" name="Google Shape;2762;g161c52533fb_0_166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63" name="Google Shape;2763;g161c52533fb_0_1664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0" name="Shape 2770"/>
        <p:cNvGrpSpPr/>
        <p:nvPr/>
      </p:nvGrpSpPr>
      <p:grpSpPr>
        <a:xfrm>
          <a:off x="0" y="0"/>
          <a:ext cx="0" cy="0"/>
          <a:chOff x="0" y="0"/>
          <a:chExt cx="0" cy="0"/>
        </a:xfrm>
      </p:grpSpPr>
      <p:sp>
        <p:nvSpPr>
          <p:cNvPr id="2771" name="Google Shape;2771;g198b36bfc64_0_26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2" name="Google Shape;2772;g198b36bfc64_0_26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73" name="Google Shape;2773;g198b36bfc64_0_267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9" name="Shape 2779"/>
        <p:cNvGrpSpPr/>
        <p:nvPr/>
      </p:nvGrpSpPr>
      <p:grpSpPr>
        <a:xfrm>
          <a:off x="0" y="0"/>
          <a:ext cx="0" cy="0"/>
          <a:chOff x="0" y="0"/>
          <a:chExt cx="0" cy="0"/>
        </a:xfrm>
      </p:grpSpPr>
      <p:sp>
        <p:nvSpPr>
          <p:cNvPr id="2780" name="Google Shape;2780;g161da0a128f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1" name="Google Shape;2781;g161da0a128f_0_1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82" name="Google Shape;2782;g161da0a128f_0_17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8" name="Shape 2788"/>
        <p:cNvGrpSpPr/>
        <p:nvPr/>
      </p:nvGrpSpPr>
      <p:grpSpPr>
        <a:xfrm>
          <a:off x="0" y="0"/>
          <a:ext cx="0" cy="0"/>
          <a:chOff x="0" y="0"/>
          <a:chExt cx="0" cy="0"/>
        </a:xfrm>
      </p:grpSpPr>
      <p:sp>
        <p:nvSpPr>
          <p:cNvPr id="2789" name="Google Shape;2789;g161da0a128f_0_1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0" name="Google Shape;2790;g161da0a128f_0_1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91" name="Google Shape;2791;g161da0a128f_0_19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7" name="Shape 2797"/>
        <p:cNvGrpSpPr/>
        <p:nvPr/>
      </p:nvGrpSpPr>
      <p:grpSpPr>
        <a:xfrm>
          <a:off x="0" y="0"/>
          <a:ext cx="0" cy="0"/>
          <a:chOff x="0" y="0"/>
          <a:chExt cx="0" cy="0"/>
        </a:xfrm>
      </p:grpSpPr>
      <p:sp>
        <p:nvSpPr>
          <p:cNvPr id="2798" name="Google Shape;2798;g161da0a128f_0_1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9" name="Google Shape;2799;g161da0a128f_0_1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00" name="Google Shape;2800;g161da0a128f_0_19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6" name="Shape 2806"/>
        <p:cNvGrpSpPr/>
        <p:nvPr/>
      </p:nvGrpSpPr>
      <p:grpSpPr>
        <a:xfrm>
          <a:off x="0" y="0"/>
          <a:ext cx="0" cy="0"/>
          <a:chOff x="0" y="0"/>
          <a:chExt cx="0" cy="0"/>
        </a:xfrm>
      </p:grpSpPr>
      <p:sp>
        <p:nvSpPr>
          <p:cNvPr id="2807" name="Google Shape;2807;g161da0a128f_0_2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8" name="Google Shape;2808;g161da0a128f_0_2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latin typeface="Calibri"/>
                <a:ea typeface="Calibri"/>
                <a:cs typeface="Calibri"/>
                <a:sym typeface="Calibri"/>
              </a:rPr>
              <a:t>The Burj Khalifa Demonstration for UAE National Nutrition Guideline is still under review and maybe another demonstration will be used instead of the Burj Khalifa</a:t>
            </a:r>
            <a:endParaRPr>
              <a:latin typeface="Calibri"/>
              <a:ea typeface="Calibri"/>
              <a:cs typeface="Calibri"/>
              <a:sym typeface="Calibri"/>
            </a:endParaRPr>
          </a:p>
          <a:p>
            <a:pPr indent="0" lvl="0" marL="0" rtl="0" algn="l">
              <a:spcBef>
                <a:spcPts val="360"/>
              </a:spcBef>
              <a:spcAft>
                <a:spcPts val="0"/>
              </a:spcAft>
              <a:buNone/>
            </a:pPr>
            <a:r>
              <a:t/>
            </a:r>
            <a:endParaRPr>
              <a:latin typeface="Calibri"/>
              <a:ea typeface="Calibri"/>
              <a:cs typeface="Calibri"/>
              <a:sym typeface="Calibri"/>
            </a:endParaRPr>
          </a:p>
        </p:txBody>
      </p:sp>
      <p:sp>
        <p:nvSpPr>
          <p:cNvPr id="2809" name="Google Shape;2809;g161da0a128f_0_2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5" name="Shape 2815"/>
        <p:cNvGrpSpPr/>
        <p:nvPr/>
      </p:nvGrpSpPr>
      <p:grpSpPr>
        <a:xfrm>
          <a:off x="0" y="0"/>
          <a:ext cx="0" cy="0"/>
          <a:chOff x="0" y="0"/>
          <a:chExt cx="0" cy="0"/>
        </a:xfrm>
      </p:grpSpPr>
      <p:sp>
        <p:nvSpPr>
          <p:cNvPr id="2816" name="Google Shape;2816;g161da0a128f_0_2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7" name="Google Shape;2817;g161da0a128f_0_2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18" name="Google Shape;2818;g161da0a128f_0_23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3" name="Shape 2633"/>
        <p:cNvGrpSpPr/>
        <p:nvPr/>
      </p:nvGrpSpPr>
      <p:grpSpPr>
        <a:xfrm>
          <a:off x="0" y="0"/>
          <a:ext cx="0" cy="0"/>
          <a:chOff x="0" y="0"/>
          <a:chExt cx="0" cy="0"/>
        </a:xfrm>
      </p:grpSpPr>
      <p:sp>
        <p:nvSpPr>
          <p:cNvPr id="2634" name="Google Shape;2634;g161c52533fb_0_164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5" name="Google Shape;2635;g161c52533fb_0_164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36" name="Google Shape;2636;g161c52533fb_0_1644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4" name="Shape 2824"/>
        <p:cNvGrpSpPr/>
        <p:nvPr/>
      </p:nvGrpSpPr>
      <p:grpSpPr>
        <a:xfrm>
          <a:off x="0" y="0"/>
          <a:ext cx="0" cy="0"/>
          <a:chOff x="0" y="0"/>
          <a:chExt cx="0" cy="0"/>
        </a:xfrm>
      </p:grpSpPr>
      <p:sp>
        <p:nvSpPr>
          <p:cNvPr id="2825" name="Google Shape;2825;g161c52533fb_0_166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6" name="Google Shape;2826;g161c52533fb_0_166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27" name="Google Shape;2827;g161c52533fb_0_1666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3" name="Shape 2833"/>
        <p:cNvGrpSpPr/>
        <p:nvPr/>
      </p:nvGrpSpPr>
      <p:grpSpPr>
        <a:xfrm>
          <a:off x="0" y="0"/>
          <a:ext cx="0" cy="0"/>
          <a:chOff x="0" y="0"/>
          <a:chExt cx="0" cy="0"/>
        </a:xfrm>
      </p:grpSpPr>
      <p:sp>
        <p:nvSpPr>
          <p:cNvPr id="2834" name="Google Shape;2834;g161da0a128f_0_2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5" name="Google Shape;2835;g161da0a128f_0_2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36" name="Google Shape;2836;g161da0a128f_0_27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2" name="Shape 2842"/>
        <p:cNvGrpSpPr/>
        <p:nvPr/>
      </p:nvGrpSpPr>
      <p:grpSpPr>
        <a:xfrm>
          <a:off x="0" y="0"/>
          <a:ext cx="0" cy="0"/>
          <a:chOff x="0" y="0"/>
          <a:chExt cx="0" cy="0"/>
        </a:xfrm>
      </p:grpSpPr>
      <p:sp>
        <p:nvSpPr>
          <p:cNvPr id="2843" name="Google Shape;2843;g161da0a128f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4" name="Google Shape;2844;g161da0a128f_0_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latin typeface="Calibri"/>
                <a:ea typeface="Calibri"/>
                <a:cs typeface="Calibri"/>
                <a:sym typeface="Calibri"/>
              </a:rPr>
              <a:t>Have to know how many ounces but not what makes an ounce</a:t>
            </a:r>
            <a:endParaRPr>
              <a:latin typeface="Calibri"/>
              <a:ea typeface="Calibri"/>
              <a:cs typeface="Calibri"/>
              <a:sym typeface="Calibri"/>
            </a:endParaRPr>
          </a:p>
          <a:p>
            <a:pPr indent="0" lvl="0" marL="0" rtl="0" algn="l">
              <a:spcBef>
                <a:spcPts val="360"/>
              </a:spcBef>
              <a:spcAft>
                <a:spcPts val="0"/>
              </a:spcAft>
              <a:buNone/>
            </a:pPr>
            <a:r>
              <a:t/>
            </a:r>
            <a:endParaRPr>
              <a:latin typeface="Calibri"/>
              <a:ea typeface="Calibri"/>
              <a:cs typeface="Calibri"/>
              <a:sym typeface="Calibri"/>
            </a:endParaRPr>
          </a:p>
        </p:txBody>
      </p:sp>
      <p:sp>
        <p:nvSpPr>
          <p:cNvPr id="2845" name="Google Shape;2845;g161da0a128f_0_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3" name="Shape 2853"/>
        <p:cNvGrpSpPr/>
        <p:nvPr/>
      </p:nvGrpSpPr>
      <p:grpSpPr>
        <a:xfrm>
          <a:off x="0" y="0"/>
          <a:ext cx="0" cy="0"/>
          <a:chOff x="0" y="0"/>
          <a:chExt cx="0" cy="0"/>
        </a:xfrm>
      </p:grpSpPr>
      <p:sp>
        <p:nvSpPr>
          <p:cNvPr id="2854" name="Google Shape;2854;g161da0a128f_0_3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5" name="Google Shape;2855;g161da0a128f_0_3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56" name="Google Shape;2856;g161da0a128f_0_3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2" name="Shape 2862"/>
        <p:cNvGrpSpPr/>
        <p:nvPr/>
      </p:nvGrpSpPr>
      <p:grpSpPr>
        <a:xfrm>
          <a:off x="0" y="0"/>
          <a:ext cx="0" cy="0"/>
          <a:chOff x="0" y="0"/>
          <a:chExt cx="0" cy="0"/>
        </a:xfrm>
      </p:grpSpPr>
      <p:sp>
        <p:nvSpPr>
          <p:cNvPr id="2863" name="Google Shape;2863;g161da0a128f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4" name="Google Shape;2864;g161da0a128f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65" name="Google Shape;2865;g161da0a128f_0_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1" name="Shape 2871"/>
        <p:cNvGrpSpPr/>
        <p:nvPr/>
      </p:nvGrpSpPr>
      <p:grpSpPr>
        <a:xfrm>
          <a:off x="0" y="0"/>
          <a:ext cx="0" cy="0"/>
          <a:chOff x="0" y="0"/>
          <a:chExt cx="0" cy="0"/>
        </a:xfrm>
      </p:grpSpPr>
      <p:sp>
        <p:nvSpPr>
          <p:cNvPr id="2872" name="Google Shape;2872;g161da0a128f_0_3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3" name="Google Shape;2873;g161da0a128f_0_3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74" name="Google Shape;2874;g161da0a128f_0_3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1" name="Shape 2881"/>
        <p:cNvGrpSpPr/>
        <p:nvPr/>
      </p:nvGrpSpPr>
      <p:grpSpPr>
        <a:xfrm>
          <a:off x="0" y="0"/>
          <a:ext cx="0" cy="0"/>
          <a:chOff x="0" y="0"/>
          <a:chExt cx="0" cy="0"/>
        </a:xfrm>
      </p:grpSpPr>
      <p:sp>
        <p:nvSpPr>
          <p:cNvPr id="2882" name="Google Shape;2882;g161da0a128f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3" name="Google Shape;2883;g161da0a128f_0_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84" name="Google Shape;2884;g161da0a128f_0_2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1" name="Shape 2891"/>
        <p:cNvGrpSpPr/>
        <p:nvPr/>
      </p:nvGrpSpPr>
      <p:grpSpPr>
        <a:xfrm>
          <a:off x="0" y="0"/>
          <a:ext cx="0" cy="0"/>
          <a:chOff x="0" y="0"/>
          <a:chExt cx="0" cy="0"/>
        </a:xfrm>
      </p:grpSpPr>
      <p:sp>
        <p:nvSpPr>
          <p:cNvPr id="2892" name="Google Shape;2892;g198b36bfc64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3" name="Google Shape;2893;g198b36bfc64_0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94" name="Google Shape;2894;g198b36bfc64_0_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0" name="Shape 2900"/>
        <p:cNvGrpSpPr/>
        <p:nvPr/>
      </p:nvGrpSpPr>
      <p:grpSpPr>
        <a:xfrm>
          <a:off x="0" y="0"/>
          <a:ext cx="0" cy="0"/>
          <a:chOff x="0" y="0"/>
          <a:chExt cx="0" cy="0"/>
        </a:xfrm>
      </p:grpSpPr>
      <p:sp>
        <p:nvSpPr>
          <p:cNvPr id="2901" name="Google Shape;2901;g161da0a128f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2" name="Google Shape;2902;g161da0a128f_0_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Font typeface="Arial"/>
              <a:buNone/>
            </a:pPr>
            <a:r>
              <a:rPr lang="en-US">
                <a:latin typeface="Calibri"/>
                <a:ea typeface="Calibri"/>
                <a:cs typeface="Calibri"/>
                <a:sym typeface="Calibri"/>
              </a:rPr>
              <a:t>Recommendations for “consuming a healthy eating pattern” begin with an emphasis on the consumption of fruits and vegetables. </a:t>
            </a:r>
            <a:endParaRPr>
              <a:latin typeface="Calibri"/>
              <a:ea typeface="Calibri"/>
              <a:cs typeface="Calibri"/>
              <a:sym typeface="Calibri"/>
            </a:endParaRPr>
          </a:p>
          <a:p>
            <a:pPr indent="0" lvl="0" marL="0" rtl="0" algn="l">
              <a:lnSpc>
                <a:spcPct val="115000"/>
              </a:lnSpc>
              <a:spcBef>
                <a:spcPts val="0"/>
              </a:spcBef>
              <a:spcAft>
                <a:spcPts val="0"/>
              </a:spcAft>
              <a:buClr>
                <a:schemeClr val="dk1"/>
              </a:buClr>
              <a:buFont typeface="Arial"/>
              <a:buNone/>
            </a:pPr>
            <a:r>
              <a:rPr lang="en-US">
                <a:latin typeface="Calibri"/>
                <a:ea typeface="Calibri"/>
                <a:cs typeface="Calibri"/>
                <a:sym typeface="Calibri"/>
              </a:rPr>
              <a:t>As you know, a healthy eating pattern includes a variety of vegetables. Those of you working in child nutrition programs are familiar with the vegetable subgroups, including dark greens, red and orange, beans and peas, as well as starchy vegetables.</a:t>
            </a:r>
            <a:endParaRPr>
              <a:latin typeface="Calibri"/>
              <a:ea typeface="Calibri"/>
              <a:cs typeface="Calibri"/>
              <a:sym typeface="Calibri"/>
            </a:endParaRPr>
          </a:p>
          <a:p>
            <a:pPr indent="0" lvl="0" marL="0" rtl="0" algn="l">
              <a:lnSpc>
                <a:spcPct val="115000"/>
              </a:lnSpc>
              <a:spcBef>
                <a:spcPts val="0"/>
              </a:spcBef>
              <a:spcAft>
                <a:spcPts val="0"/>
              </a:spcAft>
              <a:buClr>
                <a:schemeClr val="dk1"/>
              </a:buClr>
              <a:buFont typeface="Arial"/>
              <a:buNone/>
            </a:pPr>
            <a:r>
              <a:rPr lang="en-US">
                <a:latin typeface="Calibri"/>
                <a:ea typeface="Calibri"/>
                <a:cs typeface="Calibri"/>
                <a:sym typeface="Calibri"/>
              </a:rPr>
              <a:t>In addition, vegetables in all forms, including fresh, frozen, dried, and canned versions, and cooked or raw form, may all be included in the diet pattern. </a:t>
            </a:r>
            <a:endParaRPr>
              <a:latin typeface="Calibri"/>
              <a:ea typeface="Calibri"/>
              <a:cs typeface="Calibri"/>
              <a:sym typeface="Calibri"/>
            </a:endParaRPr>
          </a:p>
          <a:p>
            <a:pPr indent="0" lvl="0" marL="0" rtl="0" algn="l">
              <a:lnSpc>
                <a:spcPct val="115000"/>
              </a:lnSpc>
              <a:spcBef>
                <a:spcPts val="0"/>
              </a:spcBef>
              <a:spcAft>
                <a:spcPts val="0"/>
              </a:spcAft>
              <a:buNone/>
            </a:pPr>
            <a:r>
              <a:rPr lang="en-US">
                <a:latin typeface="Calibri"/>
                <a:ea typeface="Calibri"/>
                <a:cs typeface="Calibri"/>
                <a:sym typeface="Calibri"/>
              </a:rPr>
              <a:t>In addition, whole fruits, including fresh, canned, frozen, dried, and 100% fruit juice, are essential to a healthy eating pattern. </a:t>
            </a:r>
            <a:endParaRPr>
              <a:latin typeface="Calibri"/>
              <a:ea typeface="Calibri"/>
              <a:cs typeface="Calibri"/>
              <a:sym typeface="Calibri"/>
            </a:endParaRPr>
          </a:p>
        </p:txBody>
      </p:sp>
      <p:sp>
        <p:nvSpPr>
          <p:cNvPr id="2903" name="Google Shape;2903;g161da0a128f_0_3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9" name="Shape 2909"/>
        <p:cNvGrpSpPr/>
        <p:nvPr/>
      </p:nvGrpSpPr>
      <p:grpSpPr>
        <a:xfrm>
          <a:off x="0" y="0"/>
          <a:ext cx="0" cy="0"/>
          <a:chOff x="0" y="0"/>
          <a:chExt cx="0" cy="0"/>
        </a:xfrm>
      </p:grpSpPr>
      <p:sp>
        <p:nvSpPr>
          <p:cNvPr id="2910" name="Google Shape;2910;g161da0a128f_0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1" name="Google Shape;2911;g161da0a128f_0_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12" name="Google Shape;2912;g161da0a128f_0_6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2" name="Shape 2642"/>
        <p:cNvGrpSpPr/>
        <p:nvPr/>
      </p:nvGrpSpPr>
      <p:grpSpPr>
        <a:xfrm>
          <a:off x="0" y="0"/>
          <a:ext cx="0" cy="0"/>
          <a:chOff x="0" y="0"/>
          <a:chExt cx="0" cy="0"/>
        </a:xfrm>
      </p:grpSpPr>
      <p:sp>
        <p:nvSpPr>
          <p:cNvPr id="2643" name="Google Shape;2643;g161c52533fb_0_164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4" name="Google Shape;2644;g161c52533fb_0_164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45" name="Google Shape;2645;g161c52533fb_0_1644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8" name="Shape 2918"/>
        <p:cNvGrpSpPr/>
        <p:nvPr/>
      </p:nvGrpSpPr>
      <p:grpSpPr>
        <a:xfrm>
          <a:off x="0" y="0"/>
          <a:ext cx="0" cy="0"/>
          <a:chOff x="0" y="0"/>
          <a:chExt cx="0" cy="0"/>
        </a:xfrm>
      </p:grpSpPr>
      <p:sp>
        <p:nvSpPr>
          <p:cNvPr id="2919" name="Google Shape;2919;g161da0a128f_0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0" name="Google Shape;2920;g161da0a128f_0_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21" name="Google Shape;2921;g161da0a128f_0_8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8" name="Shape 2928"/>
        <p:cNvGrpSpPr/>
        <p:nvPr/>
      </p:nvGrpSpPr>
      <p:grpSpPr>
        <a:xfrm>
          <a:off x="0" y="0"/>
          <a:ext cx="0" cy="0"/>
          <a:chOff x="0" y="0"/>
          <a:chExt cx="0" cy="0"/>
        </a:xfrm>
      </p:grpSpPr>
      <p:sp>
        <p:nvSpPr>
          <p:cNvPr id="2929" name="Google Shape;2929;g161da0a128f_0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0" name="Google Shape;2930;g161da0a128f_0_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latin typeface="Calibri"/>
                <a:ea typeface="Calibri"/>
                <a:cs typeface="Calibri"/>
                <a:sym typeface="Calibri"/>
              </a:rPr>
              <a:t>Saturated fats should be limited to less than 10% of the total daily caloric intake, while the intake of </a:t>
            </a:r>
            <a:r>
              <a:rPr i="1" lang="en-US">
                <a:latin typeface="Calibri"/>
                <a:ea typeface="Calibri"/>
                <a:cs typeface="Calibri"/>
                <a:sym typeface="Calibri"/>
              </a:rPr>
              <a:t>trans</a:t>
            </a:r>
            <a:r>
              <a:rPr lang="en-US">
                <a:latin typeface="Calibri"/>
                <a:ea typeface="Calibri"/>
                <a:cs typeface="Calibri"/>
                <a:sym typeface="Calibri"/>
              </a:rPr>
              <a:t> fats should be as low as possible. </a:t>
            </a:r>
            <a:endParaRPr>
              <a:latin typeface="Calibri"/>
              <a:ea typeface="Calibri"/>
              <a:cs typeface="Calibri"/>
              <a:sym typeface="Calibri"/>
            </a:endParaRPr>
          </a:p>
          <a:p>
            <a:pPr indent="0" lvl="0" marL="0" rtl="0" algn="l">
              <a:spcBef>
                <a:spcPts val="360"/>
              </a:spcBef>
              <a:spcAft>
                <a:spcPts val="0"/>
              </a:spcAft>
              <a:buClr>
                <a:schemeClr val="dk1"/>
              </a:buClr>
              <a:buFont typeface="Arial"/>
              <a:buNone/>
            </a:pPr>
            <a:r>
              <a:t/>
            </a:r>
            <a:endParaRPr>
              <a:latin typeface="Calibri"/>
              <a:ea typeface="Calibri"/>
              <a:cs typeface="Calibri"/>
              <a:sym typeface="Calibri"/>
            </a:endParaRPr>
          </a:p>
          <a:p>
            <a:pPr indent="0" lvl="0" marL="0" rtl="0" algn="l">
              <a:spcBef>
                <a:spcPts val="360"/>
              </a:spcBef>
              <a:spcAft>
                <a:spcPts val="0"/>
              </a:spcAft>
              <a:buClr>
                <a:schemeClr val="dk1"/>
              </a:buClr>
              <a:buFont typeface="Arial"/>
              <a:buNone/>
            </a:pPr>
            <a:r>
              <a:rPr lang="en-US">
                <a:latin typeface="Calibri"/>
                <a:ea typeface="Calibri"/>
                <a:cs typeface="Calibri"/>
                <a:sym typeface="Calibri"/>
              </a:rPr>
              <a:t>It is recommended that added sugars be limited to less than 10% of the total caloric intake per day. </a:t>
            </a:r>
            <a:endParaRPr>
              <a:latin typeface="Calibri"/>
              <a:ea typeface="Calibri"/>
              <a:cs typeface="Calibri"/>
              <a:sym typeface="Calibri"/>
            </a:endParaRPr>
          </a:p>
          <a:p>
            <a:pPr indent="0" lvl="0" marL="0" rtl="0" algn="l">
              <a:spcBef>
                <a:spcPts val="360"/>
              </a:spcBef>
              <a:spcAft>
                <a:spcPts val="0"/>
              </a:spcAft>
              <a:buClr>
                <a:schemeClr val="dk1"/>
              </a:buClr>
              <a:buFont typeface="Arial"/>
              <a:buNone/>
            </a:pPr>
            <a:r>
              <a:t/>
            </a:r>
            <a:endParaRPr>
              <a:latin typeface="Calibri"/>
              <a:ea typeface="Calibri"/>
              <a:cs typeface="Calibri"/>
              <a:sym typeface="Calibri"/>
            </a:endParaRPr>
          </a:p>
          <a:p>
            <a:pPr indent="0" lvl="0" marL="0" rtl="0" algn="l">
              <a:spcBef>
                <a:spcPts val="360"/>
              </a:spcBef>
              <a:spcAft>
                <a:spcPts val="0"/>
              </a:spcAft>
              <a:buNone/>
            </a:pPr>
            <a:r>
              <a:rPr lang="en-US">
                <a:latin typeface="Calibri"/>
                <a:ea typeface="Calibri"/>
                <a:cs typeface="Calibri"/>
                <a:sym typeface="Calibri"/>
              </a:rPr>
              <a:t>Sodium should also be consumed in quantities less than 2,300mg/day for adults and children ages 14 years and older; adults with prehypertension and hypertension should limit their intake to less than 1,500mg/day.  </a:t>
            </a:r>
            <a:endParaRPr>
              <a:latin typeface="Calibri"/>
              <a:ea typeface="Calibri"/>
              <a:cs typeface="Calibri"/>
              <a:sym typeface="Calibri"/>
            </a:endParaRPr>
          </a:p>
        </p:txBody>
      </p:sp>
      <p:sp>
        <p:nvSpPr>
          <p:cNvPr id="2931" name="Google Shape;2931;g161da0a128f_0_9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7" name="Shape 2937"/>
        <p:cNvGrpSpPr/>
        <p:nvPr/>
      </p:nvGrpSpPr>
      <p:grpSpPr>
        <a:xfrm>
          <a:off x="0" y="0"/>
          <a:ext cx="0" cy="0"/>
          <a:chOff x="0" y="0"/>
          <a:chExt cx="0" cy="0"/>
        </a:xfrm>
      </p:grpSpPr>
      <p:sp>
        <p:nvSpPr>
          <p:cNvPr id="2938" name="Google Shape;2938;g161da0a128f_0_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9" name="Google Shape;2939;g161da0a128f_0_1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latin typeface="Calibri"/>
                <a:ea typeface="Calibri"/>
                <a:cs typeface="Calibri"/>
                <a:sym typeface="Calibri"/>
              </a:rPr>
              <a:t>The </a:t>
            </a:r>
            <a:r>
              <a:rPr i="1" lang="en-US">
                <a:latin typeface="Calibri"/>
                <a:ea typeface="Calibri"/>
                <a:cs typeface="Calibri"/>
                <a:sym typeface="Calibri"/>
              </a:rPr>
              <a:t>Physical Activity Guidelines  </a:t>
            </a:r>
            <a:r>
              <a:rPr lang="en-US">
                <a:latin typeface="Calibri"/>
                <a:ea typeface="Calibri"/>
                <a:cs typeface="Calibri"/>
                <a:sym typeface="Calibri"/>
              </a:rPr>
              <a:t>include recommended amounts and types of physical activity for optimum health.</a:t>
            </a:r>
            <a:endParaRPr>
              <a:latin typeface="Calibri"/>
              <a:ea typeface="Calibri"/>
              <a:cs typeface="Calibri"/>
              <a:sym typeface="Calibri"/>
            </a:endParaRPr>
          </a:p>
          <a:p>
            <a:pPr indent="0" lvl="0" marL="0" rtl="0" algn="l">
              <a:spcBef>
                <a:spcPts val="360"/>
              </a:spcBef>
              <a:spcAft>
                <a:spcPts val="0"/>
              </a:spcAft>
              <a:buClr>
                <a:schemeClr val="dk1"/>
              </a:buClr>
              <a:buFont typeface="Arial"/>
              <a:buNone/>
            </a:pPr>
            <a:r>
              <a:t/>
            </a:r>
            <a:endParaRPr>
              <a:latin typeface="Calibri"/>
              <a:ea typeface="Calibri"/>
              <a:cs typeface="Calibri"/>
              <a:sym typeface="Calibri"/>
            </a:endParaRPr>
          </a:p>
          <a:p>
            <a:pPr indent="0" lvl="0" marL="0" rtl="0" algn="l">
              <a:spcBef>
                <a:spcPts val="360"/>
              </a:spcBef>
              <a:spcAft>
                <a:spcPts val="0"/>
              </a:spcAft>
              <a:buClr>
                <a:schemeClr val="dk1"/>
              </a:buClr>
              <a:buFont typeface="Arial"/>
              <a:buNone/>
            </a:pPr>
            <a:r>
              <a:rPr lang="en-US">
                <a:latin typeface="Calibri"/>
                <a:ea typeface="Calibri"/>
                <a:cs typeface="Calibri"/>
                <a:sym typeface="Calibri"/>
              </a:rPr>
              <a:t>Adults need at least 150 minutes of moderate intensity physical activity and should perform muscle-strengthening exercises on 2 or more days each week. </a:t>
            </a:r>
            <a:endParaRPr>
              <a:latin typeface="Calibri"/>
              <a:ea typeface="Calibri"/>
              <a:cs typeface="Calibri"/>
              <a:sym typeface="Calibri"/>
            </a:endParaRPr>
          </a:p>
          <a:p>
            <a:pPr indent="0" lvl="0" marL="0" rtl="0" algn="l">
              <a:spcBef>
                <a:spcPts val="360"/>
              </a:spcBef>
              <a:spcAft>
                <a:spcPts val="0"/>
              </a:spcAft>
              <a:buClr>
                <a:schemeClr val="dk1"/>
              </a:buClr>
              <a:buFont typeface="Arial"/>
              <a:buNone/>
            </a:pPr>
            <a:r>
              <a:t/>
            </a:r>
            <a:endParaRPr>
              <a:latin typeface="Calibri"/>
              <a:ea typeface="Calibri"/>
              <a:cs typeface="Calibri"/>
              <a:sym typeface="Calibri"/>
            </a:endParaRPr>
          </a:p>
          <a:p>
            <a:pPr indent="0" lvl="0" marL="0" rtl="0" algn="l">
              <a:spcBef>
                <a:spcPts val="360"/>
              </a:spcBef>
              <a:spcAft>
                <a:spcPts val="0"/>
              </a:spcAft>
              <a:buClr>
                <a:schemeClr val="dk1"/>
              </a:buClr>
              <a:buFont typeface="Arial"/>
              <a:buNone/>
            </a:pPr>
            <a:r>
              <a:rPr lang="en-US">
                <a:latin typeface="Calibri"/>
                <a:ea typeface="Calibri"/>
                <a:cs typeface="Calibri"/>
                <a:sym typeface="Calibri"/>
              </a:rPr>
              <a:t>Youth, ages 6 to 17 years, need at least 60 minutes of physical activity per day, including aerobic, muscle-strengthening, and bone-strengthening activities. </a:t>
            </a:r>
            <a:endParaRPr>
              <a:latin typeface="Calibri"/>
              <a:ea typeface="Calibri"/>
              <a:cs typeface="Calibri"/>
              <a:sym typeface="Calibri"/>
            </a:endParaRPr>
          </a:p>
          <a:p>
            <a:pPr indent="0" lvl="0" marL="0" rtl="0" algn="l">
              <a:spcBef>
                <a:spcPts val="360"/>
              </a:spcBef>
              <a:spcAft>
                <a:spcPts val="0"/>
              </a:spcAft>
              <a:buClr>
                <a:schemeClr val="dk1"/>
              </a:buClr>
              <a:buFont typeface="Arial"/>
              <a:buNone/>
            </a:pPr>
            <a:r>
              <a:t/>
            </a:r>
            <a:endParaRPr>
              <a:latin typeface="Calibri"/>
              <a:ea typeface="Calibri"/>
              <a:cs typeface="Calibri"/>
              <a:sym typeface="Calibri"/>
            </a:endParaRPr>
          </a:p>
          <a:p>
            <a:pPr indent="0" lvl="0" marL="0" rtl="0" algn="l">
              <a:spcBef>
                <a:spcPts val="360"/>
              </a:spcBef>
              <a:spcAft>
                <a:spcPts val="0"/>
              </a:spcAft>
              <a:buClr>
                <a:schemeClr val="dk1"/>
              </a:buClr>
              <a:buFont typeface="Arial"/>
              <a:buNone/>
            </a:pPr>
            <a:r>
              <a:rPr lang="en-US">
                <a:latin typeface="Calibri"/>
                <a:ea typeface="Calibri"/>
                <a:cs typeface="Calibri"/>
                <a:sym typeface="Calibri"/>
              </a:rPr>
              <a:t>Just as individuals can achieve a healthy eating pattern in a variety of ways, they can engage in regular physical activity in a variety of ways throughout the day and by choosing activities they enjoy. </a:t>
            </a:r>
            <a:endParaRPr>
              <a:latin typeface="Calibri"/>
              <a:ea typeface="Calibri"/>
              <a:cs typeface="Calibri"/>
              <a:sym typeface="Calibri"/>
            </a:endParaRPr>
          </a:p>
          <a:p>
            <a:pPr indent="0" lvl="0" marL="0" rtl="0" algn="l">
              <a:spcBef>
                <a:spcPts val="360"/>
              </a:spcBef>
              <a:spcAft>
                <a:spcPts val="0"/>
              </a:spcAft>
              <a:buClr>
                <a:schemeClr val="dk1"/>
              </a:buClr>
              <a:buFont typeface="Arial"/>
              <a:buNone/>
            </a:pPr>
            <a:r>
              <a:t/>
            </a:r>
            <a:endParaRPr>
              <a:latin typeface="Calibri"/>
              <a:ea typeface="Calibri"/>
              <a:cs typeface="Calibri"/>
              <a:sym typeface="Calibri"/>
            </a:endParaRPr>
          </a:p>
          <a:p>
            <a:pPr indent="0" lvl="0" marL="0" rtl="0" algn="l">
              <a:spcBef>
                <a:spcPts val="360"/>
              </a:spcBef>
              <a:spcAft>
                <a:spcPts val="0"/>
              </a:spcAft>
              <a:buClr>
                <a:schemeClr val="dk1"/>
              </a:buClr>
              <a:buFont typeface="Arial"/>
              <a:buNone/>
            </a:pPr>
            <a:r>
              <a:rPr lang="en-US">
                <a:latin typeface="Calibri"/>
                <a:ea typeface="Calibri"/>
                <a:cs typeface="Calibri"/>
                <a:sym typeface="Calibri"/>
              </a:rPr>
              <a:t>Beyond becoming more active, the </a:t>
            </a:r>
            <a:r>
              <a:rPr i="1" lang="en-US">
                <a:latin typeface="Calibri"/>
                <a:ea typeface="Calibri"/>
                <a:cs typeface="Calibri"/>
                <a:sym typeface="Calibri"/>
              </a:rPr>
              <a:t>Dietary Guidelines</a:t>
            </a:r>
            <a:r>
              <a:rPr lang="en-US">
                <a:latin typeface="Calibri"/>
                <a:ea typeface="Calibri"/>
                <a:cs typeface="Calibri"/>
                <a:sym typeface="Calibri"/>
              </a:rPr>
              <a:t> encourage a shift away from sedentary behaviors and encourage limiting screen time. The appendix provides a list of Federal resources, including handouts, online assessments, trackers, and interactive websites that can be used to help motivate individuals  to make healthy physical activity choices.</a:t>
            </a:r>
            <a:endParaRPr>
              <a:latin typeface="Calibri"/>
              <a:ea typeface="Calibri"/>
              <a:cs typeface="Calibri"/>
              <a:sym typeface="Calibri"/>
            </a:endParaRPr>
          </a:p>
          <a:p>
            <a:pPr indent="0" lvl="0" marL="0" rtl="0" algn="l">
              <a:spcBef>
                <a:spcPts val="360"/>
              </a:spcBef>
              <a:spcAft>
                <a:spcPts val="0"/>
              </a:spcAft>
              <a:buNone/>
            </a:pPr>
            <a:r>
              <a:t/>
            </a:r>
            <a:endParaRPr>
              <a:latin typeface="Calibri"/>
              <a:ea typeface="Calibri"/>
              <a:cs typeface="Calibri"/>
              <a:sym typeface="Calibri"/>
            </a:endParaRPr>
          </a:p>
        </p:txBody>
      </p:sp>
      <p:sp>
        <p:nvSpPr>
          <p:cNvPr id="2940" name="Google Shape;2940;g161da0a128f_0_1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8" name="Shape 2948"/>
        <p:cNvGrpSpPr/>
        <p:nvPr/>
      </p:nvGrpSpPr>
      <p:grpSpPr>
        <a:xfrm>
          <a:off x="0" y="0"/>
          <a:ext cx="0" cy="0"/>
          <a:chOff x="0" y="0"/>
          <a:chExt cx="0" cy="0"/>
        </a:xfrm>
      </p:grpSpPr>
      <p:sp>
        <p:nvSpPr>
          <p:cNvPr id="2949" name="Google Shape;2949;g161da0a128f_0_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0" name="Google Shape;2950;g161da0a128f_0_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51" name="Google Shape;2951;g161da0a128f_0_13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0" name="Shape 2960"/>
        <p:cNvGrpSpPr/>
        <p:nvPr/>
      </p:nvGrpSpPr>
      <p:grpSpPr>
        <a:xfrm>
          <a:off x="0" y="0"/>
          <a:ext cx="0" cy="0"/>
          <a:chOff x="0" y="0"/>
          <a:chExt cx="0" cy="0"/>
        </a:xfrm>
      </p:grpSpPr>
      <p:sp>
        <p:nvSpPr>
          <p:cNvPr id="2961" name="Google Shape;2961;g161da0a128f_0_3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2" name="Google Shape;2962;g161da0a128f_0_3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63" name="Google Shape;2963;g161da0a128f_0_33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8" name="Shape 2968"/>
        <p:cNvGrpSpPr/>
        <p:nvPr/>
      </p:nvGrpSpPr>
      <p:grpSpPr>
        <a:xfrm>
          <a:off x="0" y="0"/>
          <a:ext cx="0" cy="0"/>
          <a:chOff x="0" y="0"/>
          <a:chExt cx="0" cy="0"/>
        </a:xfrm>
      </p:grpSpPr>
      <p:sp>
        <p:nvSpPr>
          <p:cNvPr id="2969" name="Google Shape;2969;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70" name="Google Shape;2970;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1" name="Shape 2651"/>
        <p:cNvGrpSpPr/>
        <p:nvPr/>
      </p:nvGrpSpPr>
      <p:grpSpPr>
        <a:xfrm>
          <a:off x="0" y="0"/>
          <a:ext cx="0" cy="0"/>
          <a:chOff x="0" y="0"/>
          <a:chExt cx="0" cy="0"/>
        </a:xfrm>
      </p:grpSpPr>
      <p:sp>
        <p:nvSpPr>
          <p:cNvPr id="2652" name="Google Shape;2652;g161c52533fb_0_164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3" name="Google Shape;2653;g161c52533fb_0_164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54" name="Google Shape;2654;g161c52533fb_0_1649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0" name="Shape 2660"/>
        <p:cNvGrpSpPr/>
        <p:nvPr/>
      </p:nvGrpSpPr>
      <p:grpSpPr>
        <a:xfrm>
          <a:off x="0" y="0"/>
          <a:ext cx="0" cy="0"/>
          <a:chOff x="0" y="0"/>
          <a:chExt cx="0" cy="0"/>
        </a:xfrm>
      </p:grpSpPr>
      <p:sp>
        <p:nvSpPr>
          <p:cNvPr id="2661" name="Google Shape;2661;g161da0a128f_0_3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2" name="Google Shape;2662;g161da0a128f_0_3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63" name="Google Shape;2663;g161da0a128f_0_30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9" name="Shape 2669"/>
        <p:cNvGrpSpPr/>
        <p:nvPr/>
      </p:nvGrpSpPr>
      <p:grpSpPr>
        <a:xfrm>
          <a:off x="0" y="0"/>
          <a:ext cx="0" cy="0"/>
          <a:chOff x="0" y="0"/>
          <a:chExt cx="0" cy="0"/>
        </a:xfrm>
      </p:grpSpPr>
      <p:sp>
        <p:nvSpPr>
          <p:cNvPr id="2670" name="Google Shape;2670;g161c52533fb_0_165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1" name="Google Shape;2671;g161c52533fb_0_165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72" name="Google Shape;2672;g161c52533fb_0_1652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0" name="Shape 2680"/>
        <p:cNvGrpSpPr/>
        <p:nvPr/>
      </p:nvGrpSpPr>
      <p:grpSpPr>
        <a:xfrm>
          <a:off x="0" y="0"/>
          <a:ext cx="0" cy="0"/>
          <a:chOff x="0" y="0"/>
          <a:chExt cx="0" cy="0"/>
        </a:xfrm>
      </p:grpSpPr>
      <p:sp>
        <p:nvSpPr>
          <p:cNvPr id="2681" name="Google Shape;2681;g161c52533fb_0_165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2" name="Google Shape;2682;g161c52533fb_0_165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83" name="Google Shape;2683;g161c52533fb_0_1653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1" name="Shape 2711"/>
        <p:cNvGrpSpPr/>
        <p:nvPr/>
      </p:nvGrpSpPr>
      <p:grpSpPr>
        <a:xfrm>
          <a:off x="0" y="0"/>
          <a:ext cx="0" cy="0"/>
          <a:chOff x="0" y="0"/>
          <a:chExt cx="0" cy="0"/>
        </a:xfrm>
      </p:grpSpPr>
      <p:sp>
        <p:nvSpPr>
          <p:cNvPr id="2712" name="Google Shape;2712;g194a43cc6f3_0_53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13" name="Google Shape;2713;g194a43cc6f3_0_535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4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2" name="Shape 2722"/>
        <p:cNvGrpSpPr/>
        <p:nvPr/>
      </p:nvGrpSpPr>
      <p:grpSpPr>
        <a:xfrm>
          <a:off x="0" y="0"/>
          <a:ext cx="0" cy="0"/>
          <a:chOff x="0" y="0"/>
          <a:chExt cx="0" cy="0"/>
        </a:xfrm>
      </p:grpSpPr>
      <p:sp>
        <p:nvSpPr>
          <p:cNvPr id="2723" name="Google Shape;2723;g161c52533fb_0_165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4" name="Google Shape;2724;g161c52533fb_0_165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25" name="Google Shape;2725;g161c52533fb_0_1658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6.png"/><Relationship Id="rId4" Type="http://schemas.openxmlformats.org/officeDocument/2006/relationships/image" Target="../media/image2.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6.png"/><Relationship Id="rId4" Type="http://schemas.openxmlformats.org/officeDocument/2006/relationships/image" Target="../media/image2.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6.png"/><Relationship Id="rId4" Type="http://schemas.openxmlformats.org/officeDocument/2006/relationships/image" Target="../media/image2.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6.png"/><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6.png"/><Relationship Id="rId4" Type="http://schemas.openxmlformats.org/officeDocument/2006/relationships/image" Target="../media/image2.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6.png"/><Relationship Id="rId4" Type="http://schemas.openxmlformats.org/officeDocument/2006/relationships/image" Target="../media/image2.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6.png"/><Relationship Id="rId4" Type="http://schemas.openxmlformats.org/officeDocument/2006/relationships/image" Target="../media/image2.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6.png"/><Relationship Id="rId4" Type="http://schemas.openxmlformats.org/officeDocument/2006/relationships/image" Target="../media/image2.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7.png"/><Relationship Id="rId4" Type="http://schemas.openxmlformats.org/officeDocument/2006/relationships/image" Target="../media/image2.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pn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2.png"/><Relationship Id="rId4" Type="http://schemas.openxmlformats.org/officeDocument/2006/relationships/image" Target="../media/image2.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2.png"/><Relationship Id="rId4" Type="http://schemas.openxmlformats.org/officeDocument/2006/relationships/image" Target="../media/image2.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3.png"/><Relationship Id="rId4" Type="http://schemas.openxmlformats.org/officeDocument/2006/relationships/image" Target="../media/image2.pn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3.png"/><Relationship Id="rId4" Type="http://schemas.openxmlformats.org/officeDocument/2006/relationships/image" Target="../media/image2.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pn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pn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pn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pn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pn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6.png"/><Relationship Id="rId4" Type="http://schemas.openxmlformats.org/officeDocument/2006/relationships/image" Target="../media/image2.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6.png"/><Relationship Id="rId4" Type="http://schemas.openxmlformats.org/officeDocument/2006/relationships/image" Target="../media/image2.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_Title Slide" showMasterSp="0">
  <p:cSld name="Title Slide">
    <p:spTree>
      <p:nvGrpSpPr>
        <p:cNvPr id="12" name="Shape 12"/>
        <p:cNvGrpSpPr/>
        <p:nvPr/>
      </p:nvGrpSpPr>
      <p:grpSpPr>
        <a:xfrm>
          <a:off x="0" y="0"/>
          <a:ext cx="0" cy="0"/>
          <a:chOff x="0" y="0"/>
          <a:chExt cx="0" cy="0"/>
        </a:xfrm>
      </p:grpSpPr>
      <p:pic>
        <p:nvPicPr>
          <p:cNvPr descr="Picture 6" id="13" name="Google Shape;13;g194a43cc6f3_0_272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4" name="Google Shape;14;g194a43cc6f3_0_2729"/>
          <p:cNvSpPr txBox="1"/>
          <p:nvPr>
            <p:ph idx="1" type="body"/>
          </p:nvPr>
        </p:nvSpPr>
        <p:spPr>
          <a:xfrm>
            <a:off x="698500" y="1981200"/>
            <a:ext cx="10782300" cy="8049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SzPts val="1900"/>
              <a:buFont typeface="Arial"/>
              <a:buNone/>
              <a:defRPr sz="1900"/>
            </a:lvl1pPr>
            <a:lvl2pPr indent="-228600" lvl="1" marL="914400" algn="l">
              <a:lnSpc>
                <a:spcPct val="90000"/>
              </a:lnSpc>
              <a:spcBef>
                <a:spcPts val="500"/>
              </a:spcBef>
              <a:spcAft>
                <a:spcPts val="0"/>
              </a:spcAft>
              <a:buSzPts val="1900"/>
              <a:buNone/>
              <a:defRPr sz="1900"/>
            </a:lvl2pPr>
            <a:lvl3pPr indent="-228600" lvl="2" marL="1371600" algn="l">
              <a:lnSpc>
                <a:spcPct val="90000"/>
              </a:lnSpc>
              <a:spcBef>
                <a:spcPts val="500"/>
              </a:spcBef>
              <a:spcAft>
                <a:spcPts val="0"/>
              </a:spcAft>
              <a:buSzPts val="1900"/>
              <a:buNone/>
              <a:defRPr sz="1900"/>
            </a:lvl3pPr>
            <a:lvl4pPr indent="-228600" lvl="3" marL="1828800" algn="l">
              <a:lnSpc>
                <a:spcPct val="90000"/>
              </a:lnSpc>
              <a:spcBef>
                <a:spcPts val="500"/>
              </a:spcBef>
              <a:spcAft>
                <a:spcPts val="0"/>
              </a:spcAft>
              <a:buSzPts val="1900"/>
              <a:buNone/>
              <a:defRPr sz="1900"/>
            </a:lvl4pPr>
            <a:lvl5pPr indent="-228600" lvl="4" marL="2286000" algn="l">
              <a:lnSpc>
                <a:spcPct val="90000"/>
              </a:lnSpc>
              <a:spcBef>
                <a:spcPts val="500"/>
              </a:spcBef>
              <a:spcAft>
                <a:spcPts val="0"/>
              </a:spcAft>
              <a:buSzPts val="1900"/>
              <a:buNone/>
              <a:defRPr sz="1900"/>
            </a:lvl5pPr>
            <a:lvl6pPr indent="-349250" lvl="5" marL="2743200" algn="l">
              <a:lnSpc>
                <a:spcPct val="90000"/>
              </a:lnSpc>
              <a:spcBef>
                <a:spcPts val="500"/>
              </a:spcBef>
              <a:spcAft>
                <a:spcPts val="0"/>
              </a:spcAft>
              <a:buSzPts val="1900"/>
              <a:buChar char="•"/>
              <a:defRPr sz="1900"/>
            </a:lvl6pPr>
            <a:lvl7pPr indent="-349250" lvl="6" marL="3200400" algn="l">
              <a:lnSpc>
                <a:spcPct val="90000"/>
              </a:lnSpc>
              <a:spcBef>
                <a:spcPts val="500"/>
              </a:spcBef>
              <a:spcAft>
                <a:spcPts val="0"/>
              </a:spcAft>
              <a:buSzPts val="1900"/>
              <a:buChar char="•"/>
              <a:defRPr sz="1900"/>
            </a:lvl7pPr>
            <a:lvl8pPr indent="-349250" lvl="7" marL="3657600" algn="l">
              <a:lnSpc>
                <a:spcPct val="90000"/>
              </a:lnSpc>
              <a:spcBef>
                <a:spcPts val="500"/>
              </a:spcBef>
              <a:spcAft>
                <a:spcPts val="0"/>
              </a:spcAft>
              <a:buSzPts val="1900"/>
              <a:buChar char="•"/>
              <a:defRPr sz="1900"/>
            </a:lvl8pPr>
            <a:lvl9pPr indent="-349250" lvl="8" marL="4114800" algn="l">
              <a:lnSpc>
                <a:spcPct val="90000"/>
              </a:lnSpc>
              <a:spcBef>
                <a:spcPts val="500"/>
              </a:spcBef>
              <a:spcAft>
                <a:spcPts val="0"/>
              </a:spcAft>
              <a:buSzPts val="1900"/>
              <a:buChar char="•"/>
              <a:defRPr sz="1900"/>
            </a:lvl9pPr>
          </a:lstStyle>
          <a:p/>
        </p:txBody>
      </p:sp>
      <p:sp>
        <p:nvSpPr>
          <p:cNvPr id="15" name="Google Shape;15;g194a43cc6f3_0_2729"/>
          <p:cNvSpPr txBox="1"/>
          <p:nvPr>
            <p:ph type="title"/>
          </p:nvPr>
        </p:nvSpPr>
        <p:spPr>
          <a:xfrm>
            <a:off x="704033" y="855663"/>
            <a:ext cx="9095100" cy="1163700"/>
          </a:xfrm>
          <a:prstGeom prst="rect">
            <a:avLst/>
          </a:prstGeom>
          <a:noFill/>
          <a:ln>
            <a:noFill/>
          </a:ln>
        </p:spPr>
        <p:txBody>
          <a:bodyPr anchorCtr="0" anchor="ctr" bIns="34275" lIns="34275" spcFirstLastPara="1" rIns="34275" wrap="square" tIns="34275">
            <a:noAutofit/>
          </a:bodyPr>
          <a:lstStyle>
            <a:lvl1pPr lvl="0" algn="l">
              <a:lnSpc>
                <a:spcPct val="100000"/>
              </a:lnSpc>
              <a:spcBef>
                <a:spcPts val="0"/>
              </a:spcBef>
              <a:spcAft>
                <a:spcPts val="0"/>
              </a:spcAft>
              <a:buClr>
                <a:srgbClr val="000000"/>
              </a:buClr>
              <a:buSzPts val="3100"/>
              <a:buNone/>
              <a:defRPr b="1" sz="3100"/>
            </a:lvl1pPr>
            <a:lvl2pPr lvl="1" algn="l">
              <a:lnSpc>
                <a:spcPct val="100000"/>
              </a:lnSpc>
              <a:spcBef>
                <a:spcPts val="0"/>
              </a:spcBef>
              <a:spcAft>
                <a:spcPts val="0"/>
              </a:spcAft>
              <a:buClr>
                <a:srgbClr val="000000"/>
              </a:buClr>
              <a:buSzPts val="1400"/>
              <a:buNone/>
              <a:defRPr/>
            </a:lvl2pPr>
            <a:lvl3pPr lvl="2" algn="l">
              <a:lnSpc>
                <a:spcPct val="100000"/>
              </a:lnSpc>
              <a:spcBef>
                <a:spcPts val="0"/>
              </a:spcBef>
              <a:spcAft>
                <a:spcPts val="0"/>
              </a:spcAft>
              <a:buClr>
                <a:srgbClr val="000000"/>
              </a:buClr>
              <a:buSzPts val="1400"/>
              <a:buNone/>
              <a:defRPr/>
            </a:lvl3pPr>
            <a:lvl4pPr lvl="3" algn="l">
              <a:lnSpc>
                <a:spcPct val="100000"/>
              </a:lnSpc>
              <a:spcBef>
                <a:spcPts val="0"/>
              </a:spcBef>
              <a:spcAft>
                <a:spcPts val="0"/>
              </a:spcAft>
              <a:buClr>
                <a:srgbClr val="000000"/>
              </a:buClr>
              <a:buSzPts val="1400"/>
              <a:buNone/>
              <a:defRPr/>
            </a:lvl4pPr>
            <a:lvl5pPr lvl="4" algn="l">
              <a:lnSpc>
                <a:spcPct val="100000"/>
              </a:lnSpc>
              <a:spcBef>
                <a:spcPts val="0"/>
              </a:spcBef>
              <a:spcAft>
                <a:spcPts val="0"/>
              </a:spcAft>
              <a:buClr>
                <a:srgbClr val="000000"/>
              </a:buClr>
              <a:buSzPts val="1400"/>
              <a:buNone/>
              <a:defRPr/>
            </a:lvl5pPr>
            <a:lvl6pPr lvl="5" algn="l">
              <a:lnSpc>
                <a:spcPct val="100000"/>
              </a:lnSpc>
              <a:spcBef>
                <a:spcPts val="0"/>
              </a:spcBef>
              <a:spcAft>
                <a:spcPts val="0"/>
              </a:spcAft>
              <a:buClr>
                <a:srgbClr val="000000"/>
              </a:buClr>
              <a:buSzPts val="1400"/>
              <a:buNone/>
              <a:defRPr/>
            </a:lvl6pPr>
            <a:lvl7pPr lvl="6" algn="l">
              <a:lnSpc>
                <a:spcPct val="100000"/>
              </a:lnSpc>
              <a:spcBef>
                <a:spcPts val="0"/>
              </a:spcBef>
              <a:spcAft>
                <a:spcPts val="0"/>
              </a:spcAft>
              <a:buClr>
                <a:srgbClr val="000000"/>
              </a:buClr>
              <a:buSzPts val="1400"/>
              <a:buNone/>
              <a:defRPr/>
            </a:lvl7pPr>
            <a:lvl8pPr lvl="7" algn="l">
              <a:lnSpc>
                <a:spcPct val="100000"/>
              </a:lnSpc>
              <a:spcBef>
                <a:spcPts val="0"/>
              </a:spcBef>
              <a:spcAft>
                <a:spcPts val="0"/>
              </a:spcAft>
              <a:buClr>
                <a:srgbClr val="000000"/>
              </a:buClr>
              <a:buSzPts val="1400"/>
              <a:buNone/>
              <a:defRPr/>
            </a:lvl8pPr>
            <a:lvl9pPr lvl="8" algn="l">
              <a:lnSpc>
                <a:spcPct val="100000"/>
              </a:lnSpc>
              <a:spcBef>
                <a:spcPts val="0"/>
              </a:spcBef>
              <a:spcAft>
                <a:spcPts val="0"/>
              </a:spcAft>
              <a:buClr>
                <a:srgbClr val="000000"/>
              </a:buClr>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Blank 5">
  <p:cSld name="1_Title Only_1_3_1_1">
    <p:spTree>
      <p:nvGrpSpPr>
        <p:cNvPr id="59" name="Shape 59"/>
        <p:cNvGrpSpPr/>
        <p:nvPr/>
      </p:nvGrpSpPr>
      <p:grpSpPr>
        <a:xfrm>
          <a:off x="0" y="0"/>
          <a:ext cx="0" cy="0"/>
          <a:chOff x="0" y="0"/>
          <a:chExt cx="0" cy="0"/>
        </a:xfrm>
      </p:grpSpPr>
      <p:sp>
        <p:nvSpPr>
          <p:cNvPr id="60" name="Google Shape;60;g194a43cc6f3_0_277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1" name="Google Shape;61;g194a43cc6f3_0_277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62" name="Google Shape;62;g194a43cc6f3_0_2776"/>
          <p:cNvSpPr/>
          <p:nvPr>
            <p:ph idx="2" type="pic"/>
          </p:nvPr>
        </p:nvSpPr>
        <p:spPr>
          <a:xfrm>
            <a:off x="1143000" y="1749300"/>
            <a:ext cx="4953000" cy="2136900"/>
          </a:xfrm>
          <a:prstGeom prst="rect">
            <a:avLst/>
          </a:prstGeom>
          <a:noFill/>
          <a:ln>
            <a:noFill/>
          </a:ln>
        </p:spPr>
      </p:sp>
      <p:sp>
        <p:nvSpPr>
          <p:cNvPr id="63" name="Google Shape;63;g194a43cc6f3_0_2776"/>
          <p:cNvSpPr/>
          <p:nvPr>
            <p:ph idx="3" type="pic"/>
          </p:nvPr>
        </p:nvSpPr>
        <p:spPr>
          <a:xfrm>
            <a:off x="1143000" y="4035300"/>
            <a:ext cx="4953000" cy="2136900"/>
          </a:xfrm>
          <a:prstGeom prst="rect">
            <a:avLst/>
          </a:prstGeom>
          <a:noFill/>
          <a:ln>
            <a:noFill/>
          </a:ln>
        </p:spPr>
      </p:sp>
      <p:sp>
        <p:nvSpPr>
          <p:cNvPr id="64" name="Google Shape;64;g194a43cc6f3_0_2776"/>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65" name="Google Shape;65;g194a43cc6f3_0_2776"/>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66" name="Google Shape;66;g194a43cc6f3_0_2776"/>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1">
  <p:cSld name="4_Blank_1">
    <p:spTree>
      <p:nvGrpSpPr>
        <p:cNvPr id="794" name="Shape 794"/>
        <p:cNvGrpSpPr/>
        <p:nvPr/>
      </p:nvGrpSpPr>
      <p:grpSpPr>
        <a:xfrm>
          <a:off x="0" y="0"/>
          <a:ext cx="0" cy="0"/>
          <a:chOff x="0" y="0"/>
          <a:chExt cx="0" cy="0"/>
        </a:xfrm>
      </p:grpSpPr>
      <p:sp>
        <p:nvSpPr>
          <p:cNvPr id="795" name="Google Shape;795;g194a43cc6f3_0_3511"/>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796" name="Google Shape;796;g194a43cc6f3_0_3511"/>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797" name="Google Shape;797;g194a43cc6f3_0_3511"/>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798" name="Google Shape;798;g194a43cc6f3_0_351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799" name="Google Shape;799;g194a43cc6f3_0_351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2">
  <p:cSld name="19_Blank_1_12">
    <p:spTree>
      <p:nvGrpSpPr>
        <p:cNvPr id="800" name="Shape 800"/>
        <p:cNvGrpSpPr/>
        <p:nvPr/>
      </p:nvGrpSpPr>
      <p:grpSpPr>
        <a:xfrm>
          <a:off x="0" y="0"/>
          <a:ext cx="0" cy="0"/>
          <a:chOff x="0" y="0"/>
          <a:chExt cx="0" cy="0"/>
        </a:xfrm>
      </p:grpSpPr>
      <p:sp>
        <p:nvSpPr>
          <p:cNvPr id="801" name="Google Shape;801;g194a43cc6f3_0_3517"/>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802" name="Google Shape;802;g194a43cc6f3_0_3517"/>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03" name="Google Shape;803;g194a43cc6f3_0_351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04" name="Google Shape;804;g194a43cc6f3_0_351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05" name="Google Shape;805;g194a43cc6f3_0_351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806" name="Google Shape;806;g194a43cc6f3_0_3517"/>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Clr>
                <a:schemeClr val="lt1"/>
              </a:buClr>
              <a:buSzPts val="2000"/>
              <a:buChar char="•"/>
              <a:defRPr>
                <a:solidFill>
                  <a:schemeClr val="lt1"/>
                </a:solidFill>
              </a:defRPr>
            </a:lvl1pPr>
            <a:lvl2pPr indent="-342900" lvl="1" marL="914400" rtl="0" algn="l">
              <a:lnSpc>
                <a:spcPct val="90000"/>
              </a:lnSpc>
              <a:spcBef>
                <a:spcPts val="500"/>
              </a:spcBef>
              <a:spcAft>
                <a:spcPts val="0"/>
              </a:spcAft>
              <a:buClr>
                <a:schemeClr val="lt1"/>
              </a:buClr>
              <a:buSzPts val="1800"/>
              <a:buChar char="•"/>
              <a:defRPr>
                <a:solidFill>
                  <a:schemeClr val="lt1"/>
                </a:solidFill>
              </a:defRPr>
            </a:lvl2pPr>
            <a:lvl3pPr indent="-330200" lvl="2" marL="1371600" rtl="0" algn="l">
              <a:lnSpc>
                <a:spcPct val="90000"/>
              </a:lnSpc>
              <a:spcBef>
                <a:spcPts val="500"/>
              </a:spcBef>
              <a:spcAft>
                <a:spcPts val="0"/>
              </a:spcAft>
              <a:buClr>
                <a:schemeClr val="lt1"/>
              </a:buClr>
              <a:buSzPts val="1600"/>
              <a:buChar char="•"/>
              <a:defRPr>
                <a:solidFill>
                  <a:schemeClr val="lt1"/>
                </a:solidFill>
              </a:defRPr>
            </a:lvl3pPr>
            <a:lvl4pPr indent="-317500" lvl="3" marL="1828800" rtl="0" algn="l">
              <a:lnSpc>
                <a:spcPct val="90000"/>
              </a:lnSpc>
              <a:spcBef>
                <a:spcPts val="500"/>
              </a:spcBef>
              <a:spcAft>
                <a:spcPts val="0"/>
              </a:spcAft>
              <a:buClr>
                <a:schemeClr val="lt1"/>
              </a:buClr>
              <a:buSzPts val="1400"/>
              <a:buChar char="•"/>
              <a:defRPr>
                <a:solidFill>
                  <a:schemeClr val="lt1"/>
                </a:solidFill>
              </a:defRPr>
            </a:lvl4pPr>
            <a:lvl5pPr indent="-317500" lvl="4" marL="2286000" rtl="0" algn="l">
              <a:lnSpc>
                <a:spcPct val="90000"/>
              </a:lnSpc>
              <a:spcBef>
                <a:spcPts val="500"/>
              </a:spcBef>
              <a:spcAft>
                <a:spcPts val="0"/>
              </a:spcAft>
              <a:buClr>
                <a:schemeClr val="lt1"/>
              </a:buClr>
              <a:buSzPts val="1400"/>
              <a:buChar char="•"/>
              <a:defRPr>
                <a:solidFill>
                  <a:schemeClr val="lt1"/>
                </a:solidFill>
              </a:defRPr>
            </a:lvl5pPr>
            <a:lvl6pPr indent="-342900" lvl="5" marL="2743200" rtl="0" algn="l">
              <a:lnSpc>
                <a:spcPct val="90000"/>
              </a:lnSpc>
              <a:spcBef>
                <a:spcPts val="500"/>
              </a:spcBef>
              <a:spcAft>
                <a:spcPts val="0"/>
              </a:spcAft>
              <a:buClr>
                <a:schemeClr val="lt1"/>
              </a:buClr>
              <a:buSzPts val="1800"/>
              <a:buChar char="•"/>
              <a:defRPr>
                <a:solidFill>
                  <a:schemeClr val="lt1"/>
                </a:solidFill>
              </a:defRPr>
            </a:lvl6pPr>
            <a:lvl7pPr indent="-342900" lvl="6" marL="3200400" rtl="0" algn="l">
              <a:lnSpc>
                <a:spcPct val="90000"/>
              </a:lnSpc>
              <a:spcBef>
                <a:spcPts val="500"/>
              </a:spcBef>
              <a:spcAft>
                <a:spcPts val="0"/>
              </a:spcAft>
              <a:buClr>
                <a:schemeClr val="lt1"/>
              </a:buClr>
              <a:buSzPts val="1800"/>
              <a:buChar char="•"/>
              <a:defRPr>
                <a:solidFill>
                  <a:schemeClr val="lt1"/>
                </a:solidFill>
              </a:defRPr>
            </a:lvl7pPr>
            <a:lvl8pPr indent="-342900" lvl="7" marL="3657600" rtl="0" algn="l">
              <a:lnSpc>
                <a:spcPct val="90000"/>
              </a:lnSpc>
              <a:spcBef>
                <a:spcPts val="500"/>
              </a:spcBef>
              <a:spcAft>
                <a:spcPts val="0"/>
              </a:spcAft>
              <a:buClr>
                <a:schemeClr val="lt1"/>
              </a:buClr>
              <a:buSzPts val="1800"/>
              <a:buChar char="•"/>
              <a:defRPr>
                <a:solidFill>
                  <a:schemeClr val="lt1"/>
                </a:solidFill>
              </a:defRPr>
            </a:lvl8pPr>
            <a:lvl9pPr indent="-342900" lvl="8" marL="4114800" rtl="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3">
  <p:cSld name="19_Blank_1_1_6">
    <p:spTree>
      <p:nvGrpSpPr>
        <p:cNvPr id="807" name="Shape 807"/>
        <p:cNvGrpSpPr/>
        <p:nvPr/>
      </p:nvGrpSpPr>
      <p:grpSpPr>
        <a:xfrm>
          <a:off x="0" y="0"/>
          <a:ext cx="0" cy="0"/>
          <a:chOff x="0" y="0"/>
          <a:chExt cx="0" cy="0"/>
        </a:xfrm>
      </p:grpSpPr>
      <p:sp>
        <p:nvSpPr>
          <p:cNvPr id="808" name="Google Shape;808;g194a43cc6f3_0_3524"/>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809" name="Google Shape;809;g194a43cc6f3_0_352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10" name="Google Shape;810;g194a43cc6f3_0_352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11" name="Google Shape;811;g194a43cc6f3_0_352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12" name="Google Shape;812;g194a43cc6f3_0_3524"/>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813" name="Google Shape;813;g194a43cc6f3_0_3524"/>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814" name="Google Shape;814;g194a43cc6f3_0_352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4">
  <p:cSld name="19_Blank_1_2_6">
    <p:spTree>
      <p:nvGrpSpPr>
        <p:cNvPr id="815" name="Shape 815"/>
        <p:cNvGrpSpPr/>
        <p:nvPr/>
      </p:nvGrpSpPr>
      <p:grpSpPr>
        <a:xfrm>
          <a:off x="0" y="0"/>
          <a:ext cx="0" cy="0"/>
          <a:chOff x="0" y="0"/>
          <a:chExt cx="0" cy="0"/>
        </a:xfrm>
      </p:grpSpPr>
      <p:sp>
        <p:nvSpPr>
          <p:cNvPr id="816" name="Google Shape;816;g194a43cc6f3_0_3532"/>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817" name="Google Shape;817;g194a43cc6f3_0_3532"/>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18" name="Google Shape;818;g194a43cc6f3_0_353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19" name="Google Shape;819;g194a43cc6f3_0_353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20" name="Google Shape;820;g194a43cc6f3_0_353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821" name="Google Shape;821;g194a43cc6f3_0_3532"/>
          <p:cNvSpPr/>
          <p:nvPr>
            <p:ph idx="2" type="pic"/>
          </p:nvPr>
        </p:nvSpPr>
        <p:spPr>
          <a:xfrm>
            <a:off x="1122001" y="1972500"/>
            <a:ext cx="4974000" cy="4123500"/>
          </a:xfrm>
          <a:prstGeom prst="rect">
            <a:avLst/>
          </a:prstGeom>
          <a:noFill/>
          <a:ln>
            <a:noFill/>
          </a:ln>
        </p:spPr>
      </p:sp>
      <p:sp>
        <p:nvSpPr>
          <p:cNvPr id="822" name="Google Shape;822;g194a43cc6f3_0_3532"/>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5">
  <p:cSld name="19_Blank_1_3_6">
    <p:spTree>
      <p:nvGrpSpPr>
        <p:cNvPr id="823" name="Shape 823"/>
        <p:cNvGrpSpPr/>
        <p:nvPr/>
      </p:nvGrpSpPr>
      <p:grpSpPr>
        <a:xfrm>
          <a:off x="0" y="0"/>
          <a:ext cx="0" cy="0"/>
          <a:chOff x="0" y="0"/>
          <a:chExt cx="0" cy="0"/>
        </a:xfrm>
      </p:grpSpPr>
      <p:sp>
        <p:nvSpPr>
          <p:cNvPr id="824" name="Google Shape;824;g194a43cc6f3_0_3540"/>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825" name="Google Shape;825;g194a43cc6f3_0_3540"/>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26" name="Google Shape;826;g194a43cc6f3_0_354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27" name="Google Shape;827;g194a43cc6f3_0_354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28" name="Google Shape;828;g194a43cc6f3_0_354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829" name="Google Shape;829;g194a43cc6f3_0_3540"/>
          <p:cNvSpPr/>
          <p:nvPr>
            <p:ph idx="2" type="pic"/>
          </p:nvPr>
        </p:nvSpPr>
        <p:spPr>
          <a:xfrm>
            <a:off x="1143000" y="1749300"/>
            <a:ext cx="4953000" cy="2136900"/>
          </a:xfrm>
          <a:prstGeom prst="rect">
            <a:avLst/>
          </a:prstGeom>
          <a:noFill/>
          <a:ln>
            <a:noFill/>
          </a:ln>
        </p:spPr>
      </p:sp>
      <p:sp>
        <p:nvSpPr>
          <p:cNvPr id="830" name="Google Shape;830;g194a43cc6f3_0_3540"/>
          <p:cNvSpPr/>
          <p:nvPr>
            <p:ph idx="3" type="pic"/>
          </p:nvPr>
        </p:nvSpPr>
        <p:spPr>
          <a:xfrm>
            <a:off x="1143000" y="4035300"/>
            <a:ext cx="4953000" cy="2136900"/>
          </a:xfrm>
          <a:prstGeom prst="rect">
            <a:avLst/>
          </a:prstGeom>
          <a:noFill/>
          <a:ln>
            <a:noFill/>
          </a:ln>
        </p:spPr>
      </p:sp>
      <p:sp>
        <p:nvSpPr>
          <p:cNvPr id="831" name="Google Shape;831;g194a43cc6f3_0_3540"/>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832" name="Google Shape;832;g194a43cc6f3_0_3540"/>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6">
  <p:cSld name="19_Blank_1_4_6">
    <p:spTree>
      <p:nvGrpSpPr>
        <p:cNvPr id="833" name="Shape 833"/>
        <p:cNvGrpSpPr/>
        <p:nvPr/>
      </p:nvGrpSpPr>
      <p:grpSpPr>
        <a:xfrm>
          <a:off x="0" y="0"/>
          <a:ext cx="0" cy="0"/>
          <a:chOff x="0" y="0"/>
          <a:chExt cx="0" cy="0"/>
        </a:xfrm>
      </p:grpSpPr>
      <p:sp>
        <p:nvSpPr>
          <p:cNvPr id="834" name="Google Shape;834;g194a43cc6f3_0_3550"/>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835" name="Google Shape;835;g194a43cc6f3_0_3550"/>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36" name="Google Shape;836;g194a43cc6f3_0_355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37" name="Google Shape;837;g194a43cc6f3_0_355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38" name="Google Shape;838;g194a43cc6f3_0_355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839" name="Google Shape;839;g194a43cc6f3_0_3550"/>
          <p:cNvSpPr/>
          <p:nvPr>
            <p:ph idx="2" type="pic"/>
          </p:nvPr>
        </p:nvSpPr>
        <p:spPr>
          <a:xfrm>
            <a:off x="1141950" y="1673100"/>
            <a:ext cx="4953000" cy="1491600"/>
          </a:xfrm>
          <a:prstGeom prst="rect">
            <a:avLst/>
          </a:prstGeom>
          <a:noFill/>
          <a:ln>
            <a:noFill/>
          </a:ln>
        </p:spPr>
      </p:sp>
      <p:sp>
        <p:nvSpPr>
          <p:cNvPr id="840" name="Google Shape;840;g194a43cc6f3_0_3550"/>
          <p:cNvSpPr/>
          <p:nvPr>
            <p:ph idx="3" type="pic"/>
          </p:nvPr>
        </p:nvSpPr>
        <p:spPr>
          <a:xfrm>
            <a:off x="1141950" y="3268673"/>
            <a:ext cx="4953000" cy="1491600"/>
          </a:xfrm>
          <a:prstGeom prst="rect">
            <a:avLst/>
          </a:prstGeom>
          <a:noFill/>
          <a:ln>
            <a:noFill/>
          </a:ln>
        </p:spPr>
      </p:sp>
      <p:sp>
        <p:nvSpPr>
          <p:cNvPr id="841" name="Google Shape;841;g194a43cc6f3_0_3550"/>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842" name="Google Shape;842;g194a43cc6f3_0_3550"/>
          <p:cNvSpPr/>
          <p:nvPr>
            <p:ph idx="4" type="pic"/>
          </p:nvPr>
        </p:nvSpPr>
        <p:spPr>
          <a:xfrm>
            <a:off x="1140900" y="4864250"/>
            <a:ext cx="4953000" cy="1491600"/>
          </a:xfrm>
          <a:prstGeom prst="rect">
            <a:avLst/>
          </a:prstGeom>
          <a:noFill/>
          <a:ln>
            <a:noFill/>
          </a:ln>
        </p:spPr>
      </p:sp>
      <p:sp>
        <p:nvSpPr>
          <p:cNvPr id="843" name="Google Shape;843;g194a43cc6f3_0_3550"/>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844" name="Google Shape;844;g194a43cc6f3_0_3550"/>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7">
  <p:cSld name="19_Blank_1_5_6">
    <p:spTree>
      <p:nvGrpSpPr>
        <p:cNvPr id="845" name="Shape 845"/>
        <p:cNvGrpSpPr/>
        <p:nvPr/>
      </p:nvGrpSpPr>
      <p:grpSpPr>
        <a:xfrm>
          <a:off x="0" y="0"/>
          <a:ext cx="0" cy="0"/>
          <a:chOff x="0" y="0"/>
          <a:chExt cx="0" cy="0"/>
        </a:xfrm>
      </p:grpSpPr>
      <p:sp>
        <p:nvSpPr>
          <p:cNvPr id="846" name="Google Shape;846;g194a43cc6f3_0_3562"/>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847" name="Google Shape;847;g194a43cc6f3_0_3562"/>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48" name="Google Shape;848;g194a43cc6f3_0_356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49" name="Google Shape;849;g194a43cc6f3_0_356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50" name="Google Shape;850;g194a43cc6f3_0_356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851" name="Google Shape;851;g194a43cc6f3_0_3562"/>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852" name="Google Shape;852;g194a43cc6f3_0_3562"/>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853" name="Google Shape;853;g194a43cc6f3_0_3562"/>
          <p:cNvSpPr/>
          <p:nvPr>
            <p:ph idx="3" type="pic"/>
          </p:nvPr>
        </p:nvSpPr>
        <p:spPr>
          <a:xfrm>
            <a:off x="3686431" y="1749300"/>
            <a:ext cx="2409600" cy="2136900"/>
          </a:xfrm>
          <a:prstGeom prst="rect">
            <a:avLst/>
          </a:prstGeom>
          <a:noFill/>
          <a:ln>
            <a:noFill/>
          </a:ln>
        </p:spPr>
      </p:sp>
      <p:sp>
        <p:nvSpPr>
          <p:cNvPr id="854" name="Google Shape;854;g194a43cc6f3_0_3562"/>
          <p:cNvSpPr/>
          <p:nvPr>
            <p:ph idx="4" type="pic"/>
          </p:nvPr>
        </p:nvSpPr>
        <p:spPr>
          <a:xfrm>
            <a:off x="3686431" y="4035300"/>
            <a:ext cx="2409600" cy="2136900"/>
          </a:xfrm>
          <a:prstGeom prst="rect">
            <a:avLst/>
          </a:prstGeom>
          <a:noFill/>
          <a:ln>
            <a:noFill/>
          </a:ln>
        </p:spPr>
      </p:sp>
      <p:sp>
        <p:nvSpPr>
          <p:cNvPr id="855" name="Google Shape;855;g194a43cc6f3_0_3562"/>
          <p:cNvSpPr/>
          <p:nvPr>
            <p:ph idx="5" type="pic"/>
          </p:nvPr>
        </p:nvSpPr>
        <p:spPr>
          <a:xfrm>
            <a:off x="1143000" y="1752600"/>
            <a:ext cx="2409600" cy="2136900"/>
          </a:xfrm>
          <a:prstGeom prst="rect">
            <a:avLst/>
          </a:prstGeom>
          <a:noFill/>
          <a:ln>
            <a:noFill/>
          </a:ln>
        </p:spPr>
      </p:sp>
      <p:sp>
        <p:nvSpPr>
          <p:cNvPr id="856" name="Google Shape;856;g194a43cc6f3_0_3562"/>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8">
  <p:cSld name="19_Blank_1_6_6">
    <p:spTree>
      <p:nvGrpSpPr>
        <p:cNvPr id="857" name="Shape 857"/>
        <p:cNvGrpSpPr/>
        <p:nvPr/>
      </p:nvGrpSpPr>
      <p:grpSpPr>
        <a:xfrm>
          <a:off x="0" y="0"/>
          <a:ext cx="0" cy="0"/>
          <a:chOff x="0" y="0"/>
          <a:chExt cx="0" cy="0"/>
        </a:xfrm>
      </p:grpSpPr>
      <p:sp>
        <p:nvSpPr>
          <p:cNvPr id="858" name="Google Shape;858;g194a43cc6f3_0_3574"/>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859" name="Google Shape;859;g194a43cc6f3_0_357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60" name="Google Shape;860;g194a43cc6f3_0_357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61" name="Google Shape;861;g194a43cc6f3_0_357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62" name="Google Shape;862;g194a43cc6f3_0_357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863" name="Google Shape;863;g194a43cc6f3_0_3574"/>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1">
  <p:cSld name="2_Blank_1">
    <p:spTree>
      <p:nvGrpSpPr>
        <p:cNvPr id="864" name="Shape 864"/>
        <p:cNvGrpSpPr/>
        <p:nvPr/>
      </p:nvGrpSpPr>
      <p:grpSpPr>
        <a:xfrm>
          <a:off x="0" y="0"/>
          <a:ext cx="0" cy="0"/>
          <a:chOff x="0" y="0"/>
          <a:chExt cx="0" cy="0"/>
        </a:xfrm>
      </p:grpSpPr>
      <p:sp>
        <p:nvSpPr>
          <p:cNvPr id="865" name="Google Shape;865;g194a43cc6f3_0_3581"/>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66" name="Google Shape;866;g194a43cc6f3_0_3581"/>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67" name="Google Shape;867;g194a43cc6f3_0_358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68" name="Google Shape;868;g194a43cc6f3_0_358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69" name="Google Shape;869;g194a43cc6f3_0_3581"/>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Calibri"/>
                <a:ea typeface="Calibri"/>
                <a:cs typeface="Calibri"/>
                <a:sym typeface="Calibri"/>
              </a:rPr>
              <a:t>Click to edit Master title style</a:t>
            </a:r>
            <a:endParaRPr b="0" i="0" sz="4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2">
  <p:cSld name="19_Blank_1_11">
    <p:spTree>
      <p:nvGrpSpPr>
        <p:cNvPr id="870" name="Shape 870"/>
        <p:cNvGrpSpPr/>
        <p:nvPr/>
      </p:nvGrpSpPr>
      <p:grpSpPr>
        <a:xfrm>
          <a:off x="0" y="0"/>
          <a:ext cx="0" cy="0"/>
          <a:chOff x="0" y="0"/>
          <a:chExt cx="0" cy="0"/>
        </a:xfrm>
      </p:grpSpPr>
      <p:sp>
        <p:nvSpPr>
          <p:cNvPr id="871" name="Google Shape;871;g194a43cc6f3_0_3587"/>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72" name="Google Shape;872;g194a43cc6f3_0_3587"/>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73" name="Google Shape;873;g194a43cc6f3_0_358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74" name="Google Shape;874;g194a43cc6f3_0_358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75" name="Google Shape;875;g194a43cc6f3_0_358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876" name="Google Shape;876;g194a43cc6f3_0_3587"/>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Clr>
                <a:schemeClr val="lt1"/>
              </a:buClr>
              <a:buSzPts val="2000"/>
              <a:buChar char="•"/>
              <a:defRPr>
                <a:solidFill>
                  <a:schemeClr val="lt1"/>
                </a:solidFill>
              </a:defRPr>
            </a:lvl1pPr>
            <a:lvl2pPr indent="-342900" lvl="1" marL="914400" rtl="0" algn="l">
              <a:lnSpc>
                <a:spcPct val="90000"/>
              </a:lnSpc>
              <a:spcBef>
                <a:spcPts val="500"/>
              </a:spcBef>
              <a:spcAft>
                <a:spcPts val="0"/>
              </a:spcAft>
              <a:buClr>
                <a:schemeClr val="lt1"/>
              </a:buClr>
              <a:buSzPts val="1800"/>
              <a:buChar char="•"/>
              <a:defRPr>
                <a:solidFill>
                  <a:schemeClr val="lt1"/>
                </a:solidFill>
              </a:defRPr>
            </a:lvl2pPr>
            <a:lvl3pPr indent="-330200" lvl="2" marL="1371600" rtl="0" algn="l">
              <a:lnSpc>
                <a:spcPct val="90000"/>
              </a:lnSpc>
              <a:spcBef>
                <a:spcPts val="500"/>
              </a:spcBef>
              <a:spcAft>
                <a:spcPts val="0"/>
              </a:spcAft>
              <a:buClr>
                <a:schemeClr val="lt1"/>
              </a:buClr>
              <a:buSzPts val="1600"/>
              <a:buChar char="•"/>
              <a:defRPr>
                <a:solidFill>
                  <a:schemeClr val="lt1"/>
                </a:solidFill>
              </a:defRPr>
            </a:lvl3pPr>
            <a:lvl4pPr indent="-317500" lvl="3" marL="1828800" rtl="0" algn="l">
              <a:lnSpc>
                <a:spcPct val="90000"/>
              </a:lnSpc>
              <a:spcBef>
                <a:spcPts val="500"/>
              </a:spcBef>
              <a:spcAft>
                <a:spcPts val="0"/>
              </a:spcAft>
              <a:buClr>
                <a:schemeClr val="lt1"/>
              </a:buClr>
              <a:buSzPts val="1400"/>
              <a:buChar char="•"/>
              <a:defRPr>
                <a:solidFill>
                  <a:schemeClr val="lt1"/>
                </a:solidFill>
              </a:defRPr>
            </a:lvl4pPr>
            <a:lvl5pPr indent="-317500" lvl="4" marL="2286000" rtl="0" algn="l">
              <a:lnSpc>
                <a:spcPct val="90000"/>
              </a:lnSpc>
              <a:spcBef>
                <a:spcPts val="500"/>
              </a:spcBef>
              <a:spcAft>
                <a:spcPts val="0"/>
              </a:spcAft>
              <a:buClr>
                <a:schemeClr val="lt1"/>
              </a:buClr>
              <a:buSzPts val="1400"/>
              <a:buChar char="•"/>
              <a:defRPr>
                <a:solidFill>
                  <a:schemeClr val="lt1"/>
                </a:solidFill>
              </a:defRPr>
            </a:lvl5pPr>
            <a:lvl6pPr indent="-342900" lvl="5" marL="2743200" rtl="0" algn="l">
              <a:lnSpc>
                <a:spcPct val="90000"/>
              </a:lnSpc>
              <a:spcBef>
                <a:spcPts val="500"/>
              </a:spcBef>
              <a:spcAft>
                <a:spcPts val="0"/>
              </a:spcAft>
              <a:buClr>
                <a:schemeClr val="lt1"/>
              </a:buClr>
              <a:buSzPts val="1800"/>
              <a:buChar char="•"/>
              <a:defRPr>
                <a:solidFill>
                  <a:schemeClr val="lt1"/>
                </a:solidFill>
              </a:defRPr>
            </a:lvl6pPr>
            <a:lvl7pPr indent="-342900" lvl="6" marL="3200400" rtl="0" algn="l">
              <a:lnSpc>
                <a:spcPct val="90000"/>
              </a:lnSpc>
              <a:spcBef>
                <a:spcPts val="500"/>
              </a:spcBef>
              <a:spcAft>
                <a:spcPts val="0"/>
              </a:spcAft>
              <a:buClr>
                <a:schemeClr val="lt1"/>
              </a:buClr>
              <a:buSzPts val="1800"/>
              <a:buChar char="•"/>
              <a:defRPr>
                <a:solidFill>
                  <a:schemeClr val="lt1"/>
                </a:solidFill>
              </a:defRPr>
            </a:lvl7pPr>
            <a:lvl8pPr indent="-342900" lvl="7" marL="3657600" rtl="0" algn="l">
              <a:lnSpc>
                <a:spcPct val="90000"/>
              </a:lnSpc>
              <a:spcBef>
                <a:spcPts val="500"/>
              </a:spcBef>
              <a:spcAft>
                <a:spcPts val="0"/>
              </a:spcAft>
              <a:buClr>
                <a:schemeClr val="lt1"/>
              </a:buClr>
              <a:buSzPts val="1800"/>
              <a:buChar char="•"/>
              <a:defRPr>
                <a:solidFill>
                  <a:schemeClr val="lt1"/>
                </a:solidFill>
              </a:defRPr>
            </a:lvl8pPr>
            <a:lvl9pPr indent="-342900" lvl="8" marL="4114800" rtl="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Blank 6">
  <p:cSld name="1_Title Only_1_3_1_2">
    <p:spTree>
      <p:nvGrpSpPr>
        <p:cNvPr id="67" name="Shape 67"/>
        <p:cNvGrpSpPr/>
        <p:nvPr/>
      </p:nvGrpSpPr>
      <p:grpSpPr>
        <a:xfrm>
          <a:off x="0" y="0"/>
          <a:ext cx="0" cy="0"/>
          <a:chOff x="0" y="0"/>
          <a:chExt cx="0" cy="0"/>
        </a:xfrm>
      </p:grpSpPr>
      <p:sp>
        <p:nvSpPr>
          <p:cNvPr id="68" name="Google Shape;68;g194a43cc6f3_0_278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9" name="Google Shape;69;g194a43cc6f3_0_278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70" name="Google Shape;70;g194a43cc6f3_0_2784"/>
          <p:cNvSpPr/>
          <p:nvPr>
            <p:ph idx="2" type="pic"/>
          </p:nvPr>
        </p:nvSpPr>
        <p:spPr>
          <a:xfrm>
            <a:off x="1141950" y="1673100"/>
            <a:ext cx="4953000" cy="1491600"/>
          </a:xfrm>
          <a:prstGeom prst="rect">
            <a:avLst/>
          </a:prstGeom>
          <a:noFill/>
          <a:ln>
            <a:noFill/>
          </a:ln>
        </p:spPr>
      </p:sp>
      <p:sp>
        <p:nvSpPr>
          <p:cNvPr id="71" name="Google Shape;71;g194a43cc6f3_0_2784"/>
          <p:cNvSpPr/>
          <p:nvPr>
            <p:ph idx="3" type="pic"/>
          </p:nvPr>
        </p:nvSpPr>
        <p:spPr>
          <a:xfrm>
            <a:off x="1141950" y="3268673"/>
            <a:ext cx="4953000" cy="1491600"/>
          </a:xfrm>
          <a:prstGeom prst="rect">
            <a:avLst/>
          </a:prstGeom>
          <a:noFill/>
          <a:ln>
            <a:noFill/>
          </a:ln>
        </p:spPr>
      </p:sp>
      <p:sp>
        <p:nvSpPr>
          <p:cNvPr id="72" name="Google Shape;72;g194a43cc6f3_0_2784"/>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73" name="Google Shape;73;g194a43cc6f3_0_2784"/>
          <p:cNvSpPr/>
          <p:nvPr>
            <p:ph idx="4" type="pic"/>
          </p:nvPr>
        </p:nvSpPr>
        <p:spPr>
          <a:xfrm>
            <a:off x="1140900" y="4864250"/>
            <a:ext cx="4953000" cy="1491600"/>
          </a:xfrm>
          <a:prstGeom prst="rect">
            <a:avLst/>
          </a:prstGeom>
          <a:noFill/>
          <a:ln>
            <a:noFill/>
          </a:ln>
        </p:spPr>
      </p:sp>
      <p:sp>
        <p:nvSpPr>
          <p:cNvPr id="74" name="Google Shape;74;g194a43cc6f3_0_2784"/>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75" name="Google Shape;75;g194a43cc6f3_0_2784"/>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76" name="Google Shape;76;g194a43cc6f3_0_2784"/>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3">
  <p:cSld name="19_Blank_1_1_5">
    <p:spTree>
      <p:nvGrpSpPr>
        <p:cNvPr id="877" name="Shape 877"/>
        <p:cNvGrpSpPr/>
        <p:nvPr/>
      </p:nvGrpSpPr>
      <p:grpSpPr>
        <a:xfrm>
          <a:off x="0" y="0"/>
          <a:ext cx="0" cy="0"/>
          <a:chOff x="0" y="0"/>
          <a:chExt cx="0" cy="0"/>
        </a:xfrm>
      </p:grpSpPr>
      <p:sp>
        <p:nvSpPr>
          <p:cNvPr id="878" name="Google Shape;878;g194a43cc6f3_0_3594"/>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79" name="Google Shape;879;g194a43cc6f3_0_359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80" name="Google Shape;880;g194a43cc6f3_0_359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81" name="Google Shape;881;g194a43cc6f3_0_359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82" name="Google Shape;882;g194a43cc6f3_0_3594"/>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883" name="Google Shape;883;g194a43cc6f3_0_3594"/>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884" name="Google Shape;884;g194a43cc6f3_0_359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4">
  <p:cSld name="19_Blank_1_2_5">
    <p:spTree>
      <p:nvGrpSpPr>
        <p:cNvPr id="885" name="Shape 885"/>
        <p:cNvGrpSpPr/>
        <p:nvPr/>
      </p:nvGrpSpPr>
      <p:grpSpPr>
        <a:xfrm>
          <a:off x="0" y="0"/>
          <a:ext cx="0" cy="0"/>
          <a:chOff x="0" y="0"/>
          <a:chExt cx="0" cy="0"/>
        </a:xfrm>
      </p:grpSpPr>
      <p:sp>
        <p:nvSpPr>
          <p:cNvPr id="886" name="Google Shape;886;g194a43cc6f3_0_3602"/>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87" name="Google Shape;887;g194a43cc6f3_0_3602"/>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88" name="Google Shape;888;g194a43cc6f3_0_360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89" name="Google Shape;889;g194a43cc6f3_0_360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90" name="Google Shape;890;g194a43cc6f3_0_360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891" name="Google Shape;891;g194a43cc6f3_0_3602"/>
          <p:cNvSpPr/>
          <p:nvPr>
            <p:ph idx="2" type="pic"/>
          </p:nvPr>
        </p:nvSpPr>
        <p:spPr>
          <a:xfrm>
            <a:off x="1122001" y="1972500"/>
            <a:ext cx="4974000" cy="4123500"/>
          </a:xfrm>
          <a:prstGeom prst="rect">
            <a:avLst/>
          </a:prstGeom>
          <a:noFill/>
          <a:ln>
            <a:noFill/>
          </a:ln>
        </p:spPr>
      </p:sp>
      <p:sp>
        <p:nvSpPr>
          <p:cNvPr id="892" name="Google Shape;892;g194a43cc6f3_0_3602"/>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5">
  <p:cSld name="19_Blank_1_3_5">
    <p:spTree>
      <p:nvGrpSpPr>
        <p:cNvPr id="893" name="Shape 893"/>
        <p:cNvGrpSpPr/>
        <p:nvPr/>
      </p:nvGrpSpPr>
      <p:grpSpPr>
        <a:xfrm>
          <a:off x="0" y="0"/>
          <a:ext cx="0" cy="0"/>
          <a:chOff x="0" y="0"/>
          <a:chExt cx="0" cy="0"/>
        </a:xfrm>
      </p:grpSpPr>
      <p:sp>
        <p:nvSpPr>
          <p:cNvPr id="894" name="Google Shape;894;g194a43cc6f3_0_3610"/>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95" name="Google Shape;895;g194a43cc6f3_0_3610"/>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96" name="Google Shape;896;g194a43cc6f3_0_361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97" name="Google Shape;897;g194a43cc6f3_0_361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98" name="Google Shape;898;g194a43cc6f3_0_361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899" name="Google Shape;899;g194a43cc6f3_0_3610"/>
          <p:cNvSpPr/>
          <p:nvPr>
            <p:ph idx="2" type="pic"/>
          </p:nvPr>
        </p:nvSpPr>
        <p:spPr>
          <a:xfrm>
            <a:off x="1143000" y="1749300"/>
            <a:ext cx="4953000" cy="2136900"/>
          </a:xfrm>
          <a:prstGeom prst="rect">
            <a:avLst/>
          </a:prstGeom>
          <a:noFill/>
          <a:ln>
            <a:noFill/>
          </a:ln>
        </p:spPr>
      </p:sp>
      <p:sp>
        <p:nvSpPr>
          <p:cNvPr id="900" name="Google Shape;900;g194a43cc6f3_0_3610"/>
          <p:cNvSpPr/>
          <p:nvPr>
            <p:ph idx="3" type="pic"/>
          </p:nvPr>
        </p:nvSpPr>
        <p:spPr>
          <a:xfrm>
            <a:off x="1143000" y="4035300"/>
            <a:ext cx="4953000" cy="2136900"/>
          </a:xfrm>
          <a:prstGeom prst="rect">
            <a:avLst/>
          </a:prstGeom>
          <a:noFill/>
          <a:ln>
            <a:noFill/>
          </a:ln>
        </p:spPr>
      </p:sp>
      <p:sp>
        <p:nvSpPr>
          <p:cNvPr id="901" name="Google Shape;901;g194a43cc6f3_0_3610"/>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902" name="Google Shape;902;g194a43cc6f3_0_3610"/>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6">
  <p:cSld name="19_Blank_1_4_5">
    <p:spTree>
      <p:nvGrpSpPr>
        <p:cNvPr id="903" name="Shape 903"/>
        <p:cNvGrpSpPr/>
        <p:nvPr/>
      </p:nvGrpSpPr>
      <p:grpSpPr>
        <a:xfrm>
          <a:off x="0" y="0"/>
          <a:ext cx="0" cy="0"/>
          <a:chOff x="0" y="0"/>
          <a:chExt cx="0" cy="0"/>
        </a:xfrm>
      </p:grpSpPr>
      <p:sp>
        <p:nvSpPr>
          <p:cNvPr id="904" name="Google Shape;904;g194a43cc6f3_0_3620"/>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05" name="Google Shape;905;g194a43cc6f3_0_3620"/>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906" name="Google Shape;906;g194a43cc6f3_0_362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907" name="Google Shape;907;g194a43cc6f3_0_362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08" name="Google Shape;908;g194a43cc6f3_0_362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909" name="Google Shape;909;g194a43cc6f3_0_3620"/>
          <p:cNvSpPr/>
          <p:nvPr>
            <p:ph idx="2" type="pic"/>
          </p:nvPr>
        </p:nvSpPr>
        <p:spPr>
          <a:xfrm>
            <a:off x="1141950" y="1673100"/>
            <a:ext cx="4953000" cy="1491600"/>
          </a:xfrm>
          <a:prstGeom prst="rect">
            <a:avLst/>
          </a:prstGeom>
          <a:noFill/>
          <a:ln>
            <a:noFill/>
          </a:ln>
        </p:spPr>
      </p:sp>
      <p:sp>
        <p:nvSpPr>
          <p:cNvPr id="910" name="Google Shape;910;g194a43cc6f3_0_3620"/>
          <p:cNvSpPr/>
          <p:nvPr>
            <p:ph idx="3" type="pic"/>
          </p:nvPr>
        </p:nvSpPr>
        <p:spPr>
          <a:xfrm>
            <a:off x="1141950" y="3268673"/>
            <a:ext cx="4953000" cy="1491600"/>
          </a:xfrm>
          <a:prstGeom prst="rect">
            <a:avLst/>
          </a:prstGeom>
          <a:noFill/>
          <a:ln>
            <a:noFill/>
          </a:ln>
        </p:spPr>
      </p:sp>
      <p:sp>
        <p:nvSpPr>
          <p:cNvPr id="911" name="Google Shape;911;g194a43cc6f3_0_3620"/>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912" name="Google Shape;912;g194a43cc6f3_0_3620"/>
          <p:cNvSpPr/>
          <p:nvPr>
            <p:ph idx="4" type="pic"/>
          </p:nvPr>
        </p:nvSpPr>
        <p:spPr>
          <a:xfrm>
            <a:off x="1140900" y="4864250"/>
            <a:ext cx="4953000" cy="1491600"/>
          </a:xfrm>
          <a:prstGeom prst="rect">
            <a:avLst/>
          </a:prstGeom>
          <a:noFill/>
          <a:ln>
            <a:noFill/>
          </a:ln>
        </p:spPr>
      </p:sp>
      <p:sp>
        <p:nvSpPr>
          <p:cNvPr id="913" name="Google Shape;913;g194a43cc6f3_0_3620"/>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914" name="Google Shape;914;g194a43cc6f3_0_3620"/>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7">
  <p:cSld name="19_Blank_1_5_5">
    <p:spTree>
      <p:nvGrpSpPr>
        <p:cNvPr id="915" name="Shape 915"/>
        <p:cNvGrpSpPr/>
        <p:nvPr/>
      </p:nvGrpSpPr>
      <p:grpSpPr>
        <a:xfrm>
          <a:off x="0" y="0"/>
          <a:ext cx="0" cy="0"/>
          <a:chOff x="0" y="0"/>
          <a:chExt cx="0" cy="0"/>
        </a:xfrm>
      </p:grpSpPr>
      <p:sp>
        <p:nvSpPr>
          <p:cNvPr id="916" name="Google Shape;916;g194a43cc6f3_0_3632"/>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17" name="Google Shape;917;g194a43cc6f3_0_3632"/>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918" name="Google Shape;918;g194a43cc6f3_0_363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919" name="Google Shape;919;g194a43cc6f3_0_363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20" name="Google Shape;920;g194a43cc6f3_0_363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921" name="Google Shape;921;g194a43cc6f3_0_3632"/>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922" name="Google Shape;922;g194a43cc6f3_0_3632"/>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923" name="Google Shape;923;g194a43cc6f3_0_3632"/>
          <p:cNvSpPr/>
          <p:nvPr>
            <p:ph idx="3" type="pic"/>
          </p:nvPr>
        </p:nvSpPr>
        <p:spPr>
          <a:xfrm>
            <a:off x="3686431" y="1749300"/>
            <a:ext cx="2409600" cy="2136900"/>
          </a:xfrm>
          <a:prstGeom prst="rect">
            <a:avLst/>
          </a:prstGeom>
          <a:noFill/>
          <a:ln>
            <a:noFill/>
          </a:ln>
        </p:spPr>
      </p:sp>
      <p:sp>
        <p:nvSpPr>
          <p:cNvPr id="924" name="Google Shape;924;g194a43cc6f3_0_3632"/>
          <p:cNvSpPr/>
          <p:nvPr>
            <p:ph idx="4" type="pic"/>
          </p:nvPr>
        </p:nvSpPr>
        <p:spPr>
          <a:xfrm>
            <a:off x="3686431" y="4035300"/>
            <a:ext cx="2409600" cy="2136900"/>
          </a:xfrm>
          <a:prstGeom prst="rect">
            <a:avLst/>
          </a:prstGeom>
          <a:noFill/>
          <a:ln>
            <a:noFill/>
          </a:ln>
        </p:spPr>
      </p:sp>
      <p:sp>
        <p:nvSpPr>
          <p:cNvPr id="925" name="Google Shape;925;g194a43cc6f3_0_3632"/>
          <p:cNvSpPr/>
          <p:nvPr>
            <p:ph idx="5" type="pic"/>
          </p:nvPr>
        </p:nvSpPr>
        <p:spPr>
          <a:xfrm>
            <a:off x="1143000" y="1752600"/>
            <a:ext cx="2409600" cy="2136900"/>
          </a:xfrm>
          <a:prstGeom prst="rect">
            <a:avLst/>
          </a:prstGeom>
          <a:noFill/>
          <a:ln>
            <a:noFill/>
          </a:ln>
        </p:spPr>
      </p:sp>
      <p:sp>
        <p:nvSpPr>
          <p:cNvPr id="926" name="Google Shape;926;g194a43cc6f3_0_3632"/>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8">
  <p:cSld name="19_Blank_1_6_5">
    <p:spTree>
      <p:nvGrpSpPr>
        <p:cNvPr id="927" name="Shape 927"/>
        <p:cNvGrpSpPr/>
        <p:nvPr/>
      </p:nvGrpSpPr>
      <p:grpSpPr>
        <a:xfrm>
          <a:off x="0" y="0"/>
          <a:ext cx="0" cy="0"/>
          <a:chOff x="0" y="0"/>
          <a:chExt cx="0" cy="0"/>
        </a:xfrm>
      </p:grpSpPr>
      <p:sp>
        <p:nvSpPr>
          <p:cNvPr id="928" name="Google Shape;928;g194a43cc6f3_0_3644"/>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29" name="Google Shape;929;g194a43cc6f3_0_364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930" name="Google Shape;930;g194a43cc6f3_0_364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931" name="Google Shape;931;g194a43cc6f3_0_364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32" name="Google Shape;932;g194a43cc6f3_0_364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933" name="Google Shape;933;g194a43cc6f3_0_3644"/>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1">
  <p:cSld name="3_Blank_1">
    <p:spTree>
      <p:nvGrpSpPr>
        <p:cNvPr id="934" name="Shape 934"/>
        <p:cNvGrpSpPr/>
        <p:nvPr/>
      </p:nvGrpSpPr>
      <p:grpSpPr>
        <a:xfrm>
          <a:off x="0" y="0"/>
          <a:ext cx="0" cy="0"/>
          <a:chOff x="0" y="0"/>
          <a:chExt cx="0" cy="0"/>
        </a:xfrm>
      </p:grpSpPr>
      <p:sp>
        <p:nvSpPr>
          <p:cNvPr id="935" name="Google Shape;935;g194a43cc6f3_0_3651"/>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936" name="Google Shape;936;g194a43cc6f3_0_3651"/>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937" name="Google Shape;937;g194a43cc6f3_0_3651"/>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938" name="Google Shape;938;g194a43cc6f3_0_365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939" name="Google Shape;939;g194a43cc6f3_0_365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2">
  <p:cSld name="19_Blank_1_10">
    <p:spTree>
      <p:nvGrpSpPr>
        <p:cNvPr id="940" name="Shape 940"/>
        <p:cNvGrpSpPr/>
        <p:nvPr/>
      </p:nvGrpSpPr>
      <p:grpSpPr>
        <a:xfrm>
          <a:off x="0" y="0"/>
          <a:ext cx="0" cy="0"/>
          <a:chOff x="0" y="0"/>
          <a:chExt cx="0" cy="0"/>
        </a:xfrm>
      </p:grpSpPr>
      <p:sp>
        <p:nvSpPr>
          <p:cNvPr id="941" name="Google Shape;941;g194a43cc6f3_0_3657"/>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942" name="Google Shape;942;g194a43cc6f3_0_3657"/>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943" name="Google Shape;943;g194a43cc6f3_0_365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944" name="Google Shape;944;g194a43cc6f3_0_365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g194a43cc6f3_0_365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946" name="Google Shape;946;g194a43cc6f3_0_3657"/>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Clr>
                <a:schemeClr val="lt1"/>
              </a:buClr>
              <a:buSzPts val="2000"/>
              <a:buChar char="•"/>
              <a:defRPr>
                <a:solidFill>
                  <a:schemeClr val="lt1"/>
                </a:solidFill>
              </a:defRPr>
            </a:lvl1pPr>
            <a:lvl2pPr indent="-342900" lvl="1" marL="914400" rtl="0" algn="l">
              <a:lnSpc>
                <a:spcPct val="90000"/>
              </a:lnSpc>
              <a:spcBef>
                <a:spcPts val="500"/>
              </a:spcBef>
              <a:spcAft>
                <a:spcPts val="0"/>
              </a:spcAft>
              <a:buClr>
                <a:schemeClr val="lt1"/>
              </a:buClr>
              <a:buSzPts val="1800"/>
              <a:buChar char="•"/>
              <a:defRPr>
                <a:solidFill>
                  <a:schemeClr val="lt1"/>
                </a:solidFill>
              </a:defRPr>
            </a:lvl2pPr>
            <a:lvl3pPr indent="-330200" lvl="2" marL="1371600" rtl="0" algn="l">
              <a:lnSpc>
                <a:spcPct val="90000"/>
              </a:lnSpc>
              <a:spcBef>
                <a:spcPts val="500"/>
              </a:spcBef>
              <a:spcAft>
                <a:spcPts val="0"/>
              </a:spcAft>
              <a:buClr>
                <a:schemeClr val="lt1"/>
              </a:buClr>
              <a:buSzPts val="1600"/>
              <a:buChar char="•"/>
              <a:defRPr>
                <a:solidFill>
                  <a:schemeClr val="lt1"/>
                </a:solidFill>
              </a:defRPr>
            </a:lvl3pPr>
            <a:lvl4pPr indent="-317500" lvl="3" marL="1828800" rtl="0" algn="l">
              <a:lnSpc>
                <a:spcPct val="90000"/>
              </a:lnSpc>
              <a:spcBef>
                <a:spcPts val="500"/>
              </a:spcBef>
              <a:spcAft>
                <a:spcPts val="0"/>
              </a:spcAft>
              <a:buClr>
                <a:schemeClr val="lt1"/>
              </a:buClr>
              <a:buSzPts val="1400"/>
              <a:buChar char="•"/>
              <a:defRPr>
                <a:solidFill>
                  <a:schemeClr val="lt1"/>
                </a:solidFill>
              </a:defRPr>
            </a:lvl4pPr>
            <a:lvl5pPr indent="-317500" lvl="4" marL="2286000" rtl="0" algn="l">
              <a:lnSpc>
                <a:spcPct val="90000"/>
              </a:lnSpc>
              <a:spcBef>
                <a:spcPts val="500"/>
              </a:spcBef>
              <a:spcAft>
                <a:spcPts val="0"/>
              </a:spcAft>
              <a:buClr>
                <a:schemeClr val="lt1"/>
              </a:buClr>
              <a:buSzPts val="1400"/>
              <a:buChar char="•"/>
              <a:defRPr>
                <a:solidFill>
                  <a:schemeClr val="lt1"/>
                </a:solidFill>
              </a:defRPr>
            </a:lvl5pPr>
            <a:lvl6pPr indent="-342900" lvl="5" marL="2743200" rtl="0" algn="l">
              <a:lnSpc>
                <a:spcPct val="90000"/>
              </a:lnSpc>
              <a:spcBef>
                <a:spcPts val="500"/>
              </a:spcBef>
              <a:spcAft>
                <a:spcPts val="0"/>
              </a:spcAft>
              <a:buClr>
                <a:schemeClr val="lt1"/>
              </a:buClr>
              <a:buSzPts val="1800"/>
              <a:buChar char="•"/>
              <a:defRPr>
                <a:solidFill>
                  <a:schemeClr val="lt1"/>
                </a:solidFill>
              </a:defRPr>
            </a:lvl6pPr>
            <a:lvl7pPr indent="-342900" lvl="6" marL="3200400" rtl="0" algn="l">
              <a:lnSpc>
                <a:spcPct val="90000"/>
              </a:lnSpc>
              <a:spcBef>
                <a:spcPts val="500"/>
              </a:spcBef>
              <a:spcAft>
                <a:spcPts val="0"/>
              </a:spcAft>
              <a:buClr>
                <a:schemeClr val="lt1"/>
              </a:buClr>
              <a:buSzPts val="1800"/>
              <a:buChar char="•"/>
              <a:defRPr>
                <a:solidFill>
                  <a:schemeClr val="lt1"/>
                </a:solidFill>
              </a:defRPr>
            </a:lvl7pPr>
            <a:lvl8pPr indent="-342900" lvl="7" marL="3657600" rtl="0" algn="l">
              <a:lnSpc>
                <a:spcPct val="90000"/>
              </a:lnSpc>
              <a:spcBef>
                <a:spcPts val="500"/>
              </a:spcBef>
              <a:spcAft>
                <a:spcPts val="0"/>
              </a:spcAft>
              <a:buClr>
                <a:schemeClr val="lt1"/>
              </a:buClr>
              <a:buSzPts val="1800"/>
              <a:buChar char="•"/>
              <a:defRPr>
                <a:solidFill>
                  <a:schemeClr val="lt1"/>
                </a:solidFill>
              </a:defRPr>
            </a:lvl8pPr>
            <a:lvl9pPr indent="-342900" lvl="8" marL="4114800" rtl="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3">
  <p:cSld name="19_Blank_1_1_4">
    <p:spTree>
      <p:nvGrpSpPr>
        <p:cNvPr id="947" name="Shape 947"/>
        <p:cNvGrpSpPr/>
        <p:nvPr/>
      </p:nvGrpSpPr>
      <p:grpSpPr>
        <a:xfrm>
          <a:off x="0" y="0"/>
          <a:ext cx="0" cy="0"/>
          <a:chOff x="0" y="0"/>
          <a:chExt cx="0" cy="0"/>
        </a:xfrm>
      </p:grpSpPr>
      <p:sp>
        <p:nvSpPr>
          <p:cNvPr id="948" name="Google Shape;948;g194a43cc6f3_0_3664"/>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949" name="Google Shape;949;g194a43cc6f3_0_366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950" name="Google Shape;950;g194a43cc6f3_0_366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951" name="Google Shape;951;g194a43cc6f3_0_366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g194a43cc6f3_0_3664"/>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953" name="Google Shape;953;g194a43cc6f3_0_3664"/>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954" name="Google Shape;954;g194a43cc6f3_0_366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4">
  <p:cSld name="19_Blank_1_2_4">
    <p:spTree>
      <p:nvGrpSpPr>
        <p:cNvPr id="955" name="Shape 955"/>
        <p:cNvGrpSpPr/>
        <p:nvPr/>
      </p:nvGrpSpPr>
      <p:grpSpPr>
        <a:xfrm>
          <a:off x="0" y="0"/>
          <a:ext cx="0" cy="0"/>
          <a:chOff x="0" y="0"/>
          <a:chExt cx="0" cy="0"/>
        </a:xfrm>
      </p:grpSpPr>
      <p:sp>
        <p:nvSpPr>
          <p:cNvPr id="956" name="Google Shape;956;g194a43cc6f3_0_3672"/>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957" name="Google Shape;957;g194a43cc6f3_0_3672"/>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958" name="Google Shape;958;g194a43cc6f3_0_367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959" name="Google Shape;959;g194a43cc6f3_0_367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60" name="Google Shape;960;g194a43cc6f3_0_367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961" name="Google Shape;961;g194a43cc6f3_0_3672"/>
          <p:cNvSpPr/>
          <p:nvPr>
            <p:ph idx="2" type="pic"/>
          </p:nvPr>
        </p:nvSpPr>
        <p:spPr>
          <a:xfrm>
            <a:off x="1122001" y="1972500"/>
            <a:ext cx="4974000" cy="4123500"/>
          </a:xfrm>
          <a:prstGeom prst="rect">
            <a:avLst/>
          </a:prstGeom>
          <a:noFill/>
          <a:ln>
            <a:noFill/>
          </a:ln>
        </p:spPr>
      </p:sp>
      <p:sp>
        <p:nvSpPr>
          <p:cNvPr id="962" name="Google Shape;962;g194a43cc6f3_0_3672"/>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Blank 7">
  <p:cSld name="1_Title Only_1_3_1_3">
    <p:spTree>
      <p:nvGrpSpPr>
        <p:cNvPr id="77" name="Shape 77"/>
        <p:cNvGrpSpPr/>
        <p:nvPr/>
      </p:nvGrpSpPr>
      <p:grpSpPr>
        <a:xfrm>
          <a:off x="0" y="0"/>
          <a:ext cx="0" cy="0"/>
          <a:chOff x="0" y="0"/>
          <a:chExt cx="0" cy="0"/>
        </a:xfrm>
      </p:grpSpPr>
      <p:sp>
        <p:nvSpPr>
          <p:cNvPr id="78" name="Google Shape;78;g194a43cc6f3_0_279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g194a43cc6f3_0_279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80" name="Google Shape;80;g194a43cc6f3_0_2794"/>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81" name="Google Shape;81;g194a43cc6f3_0_2794"/>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82" name="Google Shape;82;g194a43cc6f3_0_2794"/>
          <p:cNvSpPr/>
          <p:nvPr>
            <p:ph idx="3" type="pic"/>
          </p:nvPr>
        </p:nvSpPr>
        <p:spPr>
          <a:xfrm>
            <a:off x="3686431" y="1749300"/>
            <a:ext cx="2409600" cy="2136900"/>
          </a:xfrm>
          <a:prstGeom prst="rect">
            <a:avLst/>
          </a:prstGeom>
          <a:noFill/>
          <a:ln>
            <a:noFill/>
          </a:ln>
        </p:spPr>
      </p:sp>
      <p:sp>
        <p:nvSpPr>
          <p:cNvPr id="83" name="Google Shape;83;g194a43cc6f3_0_2794"/>
          <p:cNvSpPr/>
          <p:nvPr>
            <p:ph idx="4" type="pic"/>
          </p:nvPr>
        </p:nvSpPr>
        <p:spPr>
          <a:xfrm>
            <a:off x="3686431" y="4035300"/>
            <a:ext cx="2409600" cy="2136900"/>
          </a:xfrm>
          <a:prstGeom prst="rect">
            <a:avLst/>
          </a:prstGeom>
          <a:noFill/>
          <a:ln>
            <a:noFill/>
          </a:ln>
        </p:spPr>
      </p:sp>
      <p:sp>
        <p:nvSpPr>
          <p:cNvPr id="84" name="Google Shape;84;g194a43cc6f3_0_2794"/>
          <p:cNvSpPr/>
          <p:nvPr>
            <p:ph idx="5" type="pic"/>
          </p:nvPr>
        </p:nvSpPr>
        <p:spPr>
          <a:xfrm>
            <a:off x="1143000" y="1752600"/>
            <a:ext cx="2409600" cy="2136900"/>
          </a:xfrm>
          <a:prstGeom prst="rect">
            <a:avLst/>
          </a:prstGeom>
          <a:noFill/>
          <a:ln>
            <a:noFill/>
          </a:ln>
        </p:spPr>
      </p:sp>
      <p:sp>
        <p:nvSpPr>
          <p:cNvPr id="85" name="Google Shape;85;g194a43cc6f3_0_2794"/>
          <p:cNvSpPr/>
          <p:nvPr>
            <p:ph idx="6" type="pic"/>
          </p:nvPr>
        </p:nvSpPr>
        <p:spPr>
          <a:xfrm>
            <a:off x="1143000" y="4038600"/>
            <a:ext cx="2409600" cy="2136900"/>
          </a:xfrm>
          <a:prstGeom prst="rect">
            <a:avLst/>
          </a:prstGeom>
          <a:noFill/>
          <a:ln>
            <a:noFill/>
          </a:ln>
        </p:spPr>
      </p:sp>
      <p:pic>
        <p:nvPicPr>
          <p:cNvPr id="86" name="Google Shape;86;g194a43cc6f3_0_2794"/>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5">
  <p:cSld name="19_Blank_1_3_4">
    <p:spTree>
      <p:nvGrpSpPr>
        <p:cNvPr id="963" name="Shape 963"/>
        <p:cNvGrpSpPr/>
        <p:nvPr/>
      </p:nvGrpSpPr>
      <p:grpSpPr>
        <a:xfrm>
          <a:off x="0" y="0"/>
          <a:ext cx="0" cy="0"/>
          <a:chOff x="0" y="0"/>
          <a:chExt cx="0" cy="0"/>
        </a:xfrm>
      </p:grpSpPr>
      <p:sp>
        <p:nvSpPr>
          <p:cNvPr id="964" name="Google Shape;964;g194a43cc6f3_0_3680"/>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965" name="Google Shape;965;g194a43cc6f3_0_3680"/>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966" name="Google Shape;966;g194a43cc6f3_0_368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967" name="Google Shape;967;g194a43cc6f3_0_368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68" name="Google Shape;968;g194a43cc6f3_0_368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969" name="Google Shape;969;g194a43cc6f3_0_3680"/>
          <p:cNvSpPr/>
          <p:nvPr>
            <p:ph idx="2" type="pic"/>
          </p:nvPr>
        </p:nvSpPr>
        <p:spPr>
          <a:xfrm>
            <a:off x="1143000" y="1749300"/>
            <a:ext cx="4953000" cy="2136900"/>
          </a:xfrm>
          <a:prstGeom prst="rect">
            <a:avLst/>
          </a:prstGeom>
          <a:noFill/>
          <a:ln>
            <a:noFill/>
          </a:ln>
        </p:spPr>
      </p:sp>
      <p:sp>
        <p:nvSpPr>
          <p:cNvPr id="970" name="Google Shape;970;g194a43cc6f3_0_3680"/>
          <p:cNvSpPr/>
          <p:nvPr>
            <p:ph idx="3" type="pic"/>
          </p:nvPr>
        </p:nvSpPr>
        <p:spPr>
          <a:xfrm>
            <a:off x="1143000" y="4035300"/>
            <a:ext cx="4953000" cy="2136900"/>
          </a:xfrm>
          <a:prstGeom prst="rect">
            <a:avLst/>
          </a:prstGeom>
          <a:noFill/>
          <a:ln>
            <a:noFill/>
          </a:ln>
        </p:spPr>
      </p:sp>
      <p:sp>
        <p:nvSpPr>
          <p:cNvPr id="971" name="Google Shape;971;g194a43cc6f3_0_3680"/>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972" name="Google Shape;972;g194a43cc6f3_0_3680"/>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6">
  <p:cSld name="19_Blank_1_4_4">
    <p:spTree>
      <p:nvGrpSpPr>
        <p:cNvPr id="973" name="Shape 973"/>
        <p:cNvGrpSpPr/>
        <p:nvPr/>
      </p:nvGrpSpPr>
      <p:grpSpPr>
        <a:xfrm>
          <a:off x="0" y="0"/>
          <a:ext cx="0" cy="0"/>
          <a:chOff x="0" y="0"/>
          <a:chExt cx="0" cy="0"/>
        </a:xfrm>
      </p:grpSpPr>
      <p:sp>
        <p:nvSpPr>
          <p:cNvPr id="974" name="Google Shape;974;g194a43cc6f3_0_3690"/>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975" name="Google Shape;975;g194a43cc6f3_0_3690"/>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976" name="Google Shape;976;g194a43cc6f3_0_369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977" name="Google Shape;977;g194a43cc6f3_0_369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78" name="Google Shape;978;g194a43cc6f3_0_369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979" name="Google Shape;979;g194a43cc6f3_0_3690"/>
          <p:cNvSpPr/>
          <p:nvPr>
            <p:ph idx="2" type="pic"/>
          </p:nvPr>
        </p:nvSpPr>
        <p:spPr>
          <a:xfrm>
            <a:off x="1141950" y="1673100"/>
            <a:ext cx="4953000" cy="1491600"/>
          </a:xfrm>
          <a:prstGeom prst="rect">
            <a:avLst/>
          </a:prstGeom>
          <a:noFill/>
          <a:ln>
            <a:noFill/>
          </a:ln>
        </p:spPr>
      </p:sp>
      <p:sp>
        <p:nvSpPr>
          <p:cNvPr id="980" name="Google Shape;980;g194a43cc6f3_0_3690"/>
          <p:cNvSpPr/>
          <p:nvPr>
            <p:ph idx="3" type="pic"/>
          </p:nvPr>
        </p:nvSpPr>
        <p:spPr>
          <a:xfrm>
            <a:off x="1141950" y="3268673"/>
            <a:ext cx="4953000" cy="1491600"/>
          </a:xfrm>
          <a:prstGeom prst="rect">
            <a:avLst/>
          </a:prstGeom>
          <a:noFill/>
          <a:ln>
            <a:noFill/>
          </a:ln>
        </p:spPr>
      </p:sp>
      <p:sp>
        <p:nvSpPr>
          <p:cNvPr id="981" name="Google Shape;981;g194a43cc6f3_0_3690"/>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982" name="Google Shape;982;g194a43cc6f3_0_3690"/>
          <p:cNvSpPr/>
          <p:nvPr>
            <p:ph idx="4" type="pic"/>
          </p:nvPr>
        </p:nvSpPr>
        <p:spPr>
          <a:xfrm>
            <a:off x="1140900" y="4864250"/>
            <a:ext cx="4953000" cy="1491600"/>
          </a:xfrm>
          <a:prstGeom prst="rect">
            <a:avLst/>
          </a:prstGeom>
          <a:noFill/>
          <a:ln>
            <a:noFill/>
          </a:ln>
        </p:spPr>
      </p:sp>
      <p:sp>
        <p:nvSpPr>
          <p:cNvPr id="983" name="Google Shape;983;g194a43cc6f3_0_3690"/>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984" name="Google Shape;984;g194a43cc6f3_0_3690"/>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7">
  <p:cSld name="19_Blank_1_5_4">
    <p:spTree>
      <p:nvGrpSpPr>
        <p:cNvPr id="985" name="Shape 985"/>
        <p:cNvGrpSpPr/>
        <p:nvPr/>
      </p:nvGrpSpPr>
      <p:grpSpPr>
        <a:xfrm>
          <a:off x="0" y="0"/>
          <a:ext cx="0" cy="0"/>
          <a:chOff x="0" y="0"/>
          <a:chExt cx="0" cy="0"/>
        </a:xfrm>
      </p:grpSpPr>
      <p:sp>
        <p:nvSpPr>
          <p:cNvPr id="986" name="Google Shape;986;g194a43cc6f3_0_3702"/>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987" name="Google Shape;987;g194a43cc6f3_0_3702"/>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988" name="Google Shape;988;g194a43cc6f3_0_370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989" name="Google Shape;989;g194a43cc6f3_0_370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g194a43cc6f3_0_370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991" name="Google Shape;991;g194a43cc6f3_0_3702"/>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992" name="Google Shape;992;g194a43cc6f3_0_3702"/>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993" name="Google Shape;993;g194a43cc6f3_0_3702"/>
          <p:cNvSpPr/>
          <p:nvPr>
            <p:ph idx="3" type="pic"/>
          </p:nvPr>
        </p:nvSpPr>
        <p:spPr>
          <a:xfrm>
            <a:off x="3686431" y="1749300"/>
            <a:ext cx="2409600" cy="2136900"/>
          </a:xfrm>
          <a:prstGeom prst="rect">
            <a:avLst/>
          </a:prstGeom>
          <a:noFill/>
          <a:ln>
            <a:noFill/>
          </a:ln>
        </p:spPr>
      </p:sp>
      <p:sp>
        <p:nvSpPr>
          <p:cNvPr id="994" name="Google Shape;994;g194a43cc6f3_0_3702"/>
          <p:cNvSpPr/>
          <p:nvPr>
            <p:ph idx="4" type="pic"/>
          </p:nvPr>
        </p:nvSpPr>
        <p:spPr>
          <a:xfrm>
            <a:off x="3686431" y="4035300"/>
            <a:ext cx="2409600" cy="2136900"/>
          </a:xfrm>
          <a:prstGeom prst="rect">
            <a:avLst/>
          </a:prstGeom>
          <a:noFill/>
          <a:ln>
            <a:noFill/>
          </a:ln>
        </p:spPr>
      </p:sp>
      <p:sp>
        <p:nvSpPr>
          <p:cNvPr id="995" name="Google Shape;995;g194a43cc6f3_0_3702"/>
          <p:cNvSpPr/>
          <p:nvPr>
            <p:ph idx="5" type="pic"/>
          </p:nvPr>
        </p:nvSpPr>
        <p:spPr>
          <a:xfrm>
            <a:off x="1143000" y="1752600"/>
            <a:ext cx="2409600" cy="2136900"/>
          </a:xfrm>
          <a:prstGeom prst="rect">
            <a:avLst/>
          </a:prstGeom>
          <a:noFill/>
          <a:ln>
            <a:noFill/>
          </a:ln>
        </p:spPr>
      </p:sp>
      <p:sp>
        <p:nvSpPr>
          <p:cNvPr id="996" name="Google Shape;996;g194a43cc6f3_0_3702"/>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8">
  <p:cSld name="19_Blank_1_6_4">
    <p:spTree>
      <p:nvGrpSpPr>
        <p:cNvPr id="997" name="Shape 997"/>
        <p:cNvGrpSpPr/>
        <p:nvPr/>
      </p:nvGrpSpPr>
      <p:grpSpPr>
        <a:xfrm>
          <a:off x="0" y="0"/>
          <a:ext cx="0" cy="0"/>
          <a:chOff x="0" y="0"/>
          <a:chExt cx="0" cy="0"/>
        </a:xfrm>
      </p:grpSpPr>
      <p:sp>
        <p:nvSpPr>
          <p:cNvPr id="998" name="Google Shape;998;g194a43cc6f3_0_3714"/>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999" name="Google Shape;999;g194a43cc6f3_0_371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00" name="Google Shape;1000;g194a43cc6f3_0_371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01" name="Google Shape;1001;g194a43cc6f3_0_371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g194a43cc6f3_0_371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003" name="Google Shape;1003;g194a43cc6f3_0_3714"/>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1">
  <p:cSld name="5_Blank_1">
    <p:bg>
      <p:bgPr>
        <a:solidFill>
          <a:srgbClr val="DF4A51"/>
        </a:solidFill>
      </p:bgPr>
    </p:bg>
    <p:spTree>
      <p:nvGrpSpPr>
        <p:cNvPr id="1004" name="Shape 1004"/>
        <p:cNvGrpSpPr/>
        <p:nvPr/>
      </p:nvGrpSpPr>
      <p:grpSpPr>
        <a:xfrm>
          <a:off x="0" y="0"/>
          <a:ext cx="0" cy="0"/>
          <a:chOff x="0" y="0"/>
          <a:chExt cx="0" cy="0"/>
        </a:xfrm>
      </p:grpSpPr>
      <p:sp>
        <p:nvSpPr>
          <p:cNvPr id="1005" name="Google Shape;1005;g194a43cc6f3_0_3721"/>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1006" name="Google Shape;1006;g194a43cc6f3_0_3721"/>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007" name="Google Shape;1007;g194a43cc6f3_0_3721"/>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08" name="Google Shape;1008;g194a43cc6f3_0_372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09" name="Google Shape;1009;g194a43cc6f3_0_372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2">
  <p:cSld name="19_Blank_1_9">
    <p:spTree>
      <p:nvGrpSpPr>
        <p:cNvPr id="1010" name="Shape 1010"/>
        <p:cNvGrpSpPr/>
        <p:nvPr/>
      </p:nvGrpSpPr>
      <p:grpSpPr>
        <a:xfrm>
          <a:off x="0" y="0"/>
          <a:ext cx="0" cy="0"/>
          <a:chOff x="0" y="0"/>
          <a:chExt cx="0" cy="0"/>
        </a:xfrm>
      </p:grpSpPr>
      <p:sp>
        <p:nvSpPr>
          <p:cNvPr id="1011" name="Google Shape;1011;g194a43cc6f3_0_3727"/>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012" name="Google Shape;1012;g194a43cc6f3_0_3727"/>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13" name="Google Shape;1013;g194a43cc6f3_0_372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14" name="Google Shape;1014;g194a43cc6f3_0_372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15" name="Google Shape;1015;g194a43cc6f3_0_372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016" name="Google Shape;1016;g194a43cc6f3_0_3727"/>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Clr>
                <a:schemeClr val="lt1"/>
              </a:buClr>
              <a:buSzPts val="2000"/>
              <a:buChar char="•"/>
              <a:defRPr>
                <a:solidFill>
                  <a:schemeClr val="lt1"/>
                </a:solidFill>
              </a:defRPr>
            </a:lvl1pPr>
            <a:lvl2pPr indent="-342900" lvl="1" marL="914400" rtl="0" algn="l">
              <a:lnSpc>
                <a:spcPct val="90000"/>
              </a:lnSpc>
              <a:spcBef>
                <a:spcPts val="500"/>
              </a:spcBef>
              <a:spcAft>
                <a:spcPts val="0"/>
              </a:spcAft>
              <a:buClr>
                <a:schemeClr val="lt1"/>
              </a:buClr>
              <a:buSzPts val="1800"/>
              <a:buChar char="•"/>
              <a:defRPr>
                <a:solidFill>
                  <a:schemeClr val="lt1"/>
                </a:solidFill>
              </a:defRPr>
            </a:lvl2pPr>
            <a:lvl3pPr indent="-330200" lvl="2" marL="1371600" rtl="0" algn="l">
              <a:lnSpc>
                <a:spcPct val="90000"/>
              </a:lnSpc>
              <a:spcBef>
                <a:spcPts val="500"/>
              </a:spcBef>
              <a:spcAft>
                <a:spcPts val="0"/>
              </a:spcAft>
              <a:buClr>
                <a:schemeClr val="lt1"/>
              </a:buClr>
              <a:buSzPts val="1600"/>
              <a:buChar char="•"/>
              <a:defRPr>
                <a:solidFill>
                  <a:schemeClr val="lt1"/>
                </a:solidFill>
              </a:defRPr>
            </a:lvl3pPr>
            <a:lvl4pPr indent="-317500" lvl="3" marL="1828800" rtl="0" algn="l">
              <a:lnSpc>
                <a:spcPct val="90000"/>
              </a:lnSpc>
              <a:spcBef>
                <a:spcPts val="500"/>
              </a:spcBef>
              <a:spcAft>
                <a:spcPts val="0"/>
              </a:spcAft>
              <a:buClr>
                <a:schemeClr val="lt1"/>
              </a:buClr>
              <a:buSzPts val="1400"/>
              <a:buChar char="•"/>
              <a:defRPr>
                <a:solidFill>
                  <a:schemeClr val="lt1"/>
                </a:solidFill>
              </a:defRPr>
            </a:lvl4pPr>
            <a:lvl5pPr indent="-317500" lvl="4" marL="2286000" rtl="0" algn="l">
              <a:lnSpc>
                <a:spcPct val="90000"/>
              </a:lnSpc>
              <a:spcBef>
                <a:spcPts val="500"/>
              </a:spcBef>
              <a:spcAft>
                <a:spcPts val="0"/>
              </a:spcAft>
              <a:buClr>
                <a:schemeClr val="lt1"/>
              </a:buClr>
              <a:buSzPts val="1400"/>
              <a:buChar char="•"/>
              <a:defRPr>
                <a:solidFill>
                  <a:schemeClr val="lt1"/>
                </a:solidFill>
              </a:defRPr>
            </a:lvl5pPr>
            <a:lvl6pPr indent="-342900" lvl="5" marL="2743200" rtl="0" algn="l">
              <a:lnSpc>
                <a:spcPct val="90000"/>
              </a:lnSpc>
              <a:spcBef>
                <a:spcPts val="500"/>
              </a:spcBef>
              <a:spcAft>
                <a:spcPts val="0"/>
              </a:spcAft>
              <a:buClr>
                <a:schemeClr val="lt1"/>
              </a:buClr>
              <a:buSzPts val="1800"/>
              <a:buChar char="•"/>
              <a:defRPr>
                <a:solidFill>
                  <a:schemeClr val="lt1"/>
                </a:solidFill>
              </a:defRPr>
            </a:lvl6pPr>
            <a:lvl7pPr indent="-342900" lvl="6" marL="3200400" rtl="0" algn="l">
              <a:lnSpc>
                <a:spcPct val="90000"/>
              </a:lnSpc>
              <a:spcBef>
                <a:spcPts val="500"/>
              </a:spcBef>
              <a:spcAft>
                <a:spcPts val="0"/>
              </a:spcAft>
              <a:buClr>
                <a:schemeClr val="lt1"/>
              </a:buClr>
              <a:buSzPts val="1800"/>
              <a:buChar char="•"/>
              <a:defRPr>
                <a:solidFill>
                  <a:schemeClr val="lt1"/>
                </a:solidFill>
              </a:defRPr>
            </a:lvl7pPr>
            <a:lvl8pPr indent="-342900" lvl="7" marL="3657600" rtl="0" algn="l">
              <a:lnSpc>
                <a:spcPct val="90000"/>
              </a:lnSpc>
              <a:spcBef>
                <a:spcPts val="500"/>
              </a:spcBef>
              <a:spcAft>
                <a:spcPts val="0"/>
              </a:spcAft>
              <a:buClr>
                <a:schemeClr val="lt1"/>
              </a:buClr>
              <a:buSzPts val="1800"/>
              <a:buChar char="•"/>
              <a:defRPr>
                <a:solidFill>
                  <a:schemeClr val="lt1"/>
                </a:solidFill>
              </a:defRPr>
            </a:lvl8pPr>
            <a:lvl9pPr indent="-342900" lvl="8" marL="4114800" rtl="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3">
  <p:cSld name="19_Blank_1_1_3">
    <p:spTree>
      <p:nvGrpSpPr>
        <p:cNvPr id="1017" name="Shape 1017"/>
        <p:cNvGrpSpPr/>
        <p:nvPr/>
      </p:nvGrpSpPr>
      <p:grpSpPr>
        <a:xfrm>
          <a:off x="0" y="0"/>
          <a:ext cx="0" cy="0"/>
          <a:chOff x="0" y="0"/>
          <a:chExt cx="0" cy="0"/>
        </a:xfrm>
      </p:grpSpPr>
      <p:sp>
        <p:nvSpPr>
          <p:cNvPr id="1018" name="Google Shape;1018;g194a43cc6f3_0_3734"/>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019" name="Google Shape;1019;g194a43cc6f3_0_373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20" name="Google Shape;1020;g194a43cc6f3_0_373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21" name="Google Shape;1021;g194a43cc6f3_0_373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22" name="Google Shape;1022;g194a43cc6f3_0_3734"/>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023" name="Google Shape;1023;g194a43cc6f3_0_3734"/>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024" name="Google Shape;1024;g194a43cc6f3_0_373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4">
  <p:cSld name="19_Blank_1_2_3">
    <p:spTree>
      <p:nvGrpSpPr>
        <p:cNvPr id="1025" name="Shape 1025"/>
        <p:cNvGrpSpPr/>
        <p:nvPr/>
      </p:nvGrpSpPr>
      <p:grpSpPr>
        <a:xfrm>
          <a:off x="0" y="0"/>
          <a:ext cx="0" cy="0"/>
          <a:chOff x="0" y="0"/>
          <a:chExt cx="0" cy="0"/>
        </a:xfrm>
      </p:grpSpPr>
      <p:sp>
        <p:nvSpPr>
          <p:cNvPr id="1026" name="Google Shape;1026;g194a43cc6f3_0_3742"/>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027" name="Google Shape;1027;g194a43cc6f3_0_3742"/>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28" name="Google Shape;1028;g194a43cc6f3_0_374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29" name="Google Shape;1029;g194a43cc6f3_0_374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30" name="Google Shape;1030;g194a43cc6f3_0_374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031" name="Google Shape;1031;g194a43cc6f3_0_3742"/>
          <p:cNvSpPr/>
          <p:nvPr>
            <p:ph idx="2" type="pic"/>
          </p:nvPr>
        </p:nvSpPr>
        <p:spPr>
          <a:xfrm>
            <a:off x="1122001" y="1972500"/>
            <a:ext cx="4974000" cy="4123500"/>
          </a:xfrm>
          <a:prstGeom prst="rect">
            <a:avLst/>
          </a:prstGeom>
          <a:noFill/>
          <a:ln>
            <a:noFill/>
          </a:ln>
        </p:spPr>
      </p:sp>
      <p:sp>
        <p:nvSpPr>
          <p:cNvPr id="1032" name="Google Shape;1032;g194a43cc6f3_0_3742"/>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5">
  <p:cSld name="19_Blank_1_3_3">
    <p:spTree>
      <p:nvGrpSpPr>
        <p:cNvPr id="1033" name="Shape 1033"/>
        <p:cNvGrpSpPr/>
        <p:nvPr/>
      </p:nvGrpSpPr>
      <p:grpSpPr>
        <a:xfrm>
          <a:off x="0" y="0"/>
          <a:ext cx="0" cy="0"/>
          <a:chOff x="0" y="0"/>
          <a:chExt cx="0" cy="0"/>
        </a:xfrm>
      </p:grpSpPr>
      <p:sp>
        <p:nvSpPr>
          <p:cNvPr id="1034" name="Google Shape;1034;g194a43cc6f3_0_3750"/>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035" name="Google Shape;1035;g194a43cc6f3_0_3750"/>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36" name="Google Shape;1036;g194a43cc6f3_0_375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37" name="Google Shape;1037;g194a43cc6f3_0_375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38" name="Google Shape;1038;g194a43cc6f3_0_375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039" name="Google Shape;1039;g194a43cc6f3_0_3750"/>
          <p:cNvSpPr/>
          <p:nvPr>
            <p:ph idx="2" type="pic"/>
          </p:nvPr>
        </p:nvSpPr>
        <p:spPr>
          <a:xfrm>
            <a:off x="1143000" y="1749300"/>
            <a:ext cx="4953000" cy="2136900"/>
          </a:xfrm>
          <a:prstGeom prst="rect">
            <a:avLst/>
          </a:prstGeom>
          <a:noFill/>
          <a:ln>
            <a:noFill/>
          </a:ln>
        </p:spPr>
      </p:sp>
      <p:sp>
        <p:nvSpPr>
          <p:cNvPr id="1040" name="Google Shape;1040;g194a43cc6f3_0_3750"/>
          <p:cNvSpPr/>
          <p:nvPr>
            <p:ph idx="3" type="pic"/>
          </p:nvPr>
        </p:nvSpPr>
        <p:spPr>
          <a:xfrm>
            <a:off x="1143000" y="4035300"/>
            <a:ext cx="4953000" cy="2136900"/>
          </a:xfrm>
          <a:prstGeom prst="rect">
            <a:avLst/>
          </a:prstGeom>
          <a:noFill/>
          <a:ln>
            <a:noFill/>
          </a:ln>
        </p:spPr>
      </p:sp>
      <p:sp>
        <p:nvSpPr>
          <p:cNvPr id="1041" name="Google Shape;1041;g194a43cc6f3_0_3750"/>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042" name="Google Shape;1042;g194a43cc6f3_0_3750"/>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6">
  <p:cSld name="19_Blank_1_4_3">
    <p:spTree>
      <p:nvGrpSpPr>
        <p:cNvPr id="1043" name="Shape 1043"/>
        <p:cNvGrpSpPr/>
        <p:nvPr/>
      </p:nvGrpSpPr>
      <p:grpSpPr>
        <a:xfrm>
          <a:off x="0" y="0"/>
          <a:ext cx="0" cy="0"/>
          <a:chOff x="0" y="0"/>
          <a:chExt cx="0" cy="0"/>
        </a:xfrm>
      </p:grpSpPr>
      <p:sp>
        <p:nvSpPr>
          <p:cNvPr id="1044" name="Google Shape;1044;g194a43cc6f3_0_3760"/>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045" name="Google Shape;1045;g194a43cc6f3_0_3760"/>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46" name="Google Shape;1046;g194a43cc6f3_0_376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47" name="Google Shape;1047;g194a43cc6f3_0_376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48" name="Google Shape;1048;g194a43cc6f3_0_376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049" name="Google Shape;1049;g194a43cc6f3_0_3760"/>
          <p:cNvSpPr/>
          <p:nvPr>
            <p:ph idx="2" type="pic"/>
          </p:nvPr>
        </p:nvSpPr>
        <p:spPr>
          <a:xfrm>
            <a:off x="1141950" y="1673100"/>
            <a:ext cx="4953000" cy="1491600"/>
          </a:xfrm>
          <a:prstGeom prst="rect">
            <a:avLst/>
          </a:prstGeom>
          <a:noFill/>
          <a:ln>
            <a:noFill/>
          </a:ln>
        </p:spPr>
      </p:sp>
      <p:sp>
        <p:nvSpPr>
          <p:cNvPr id="1050" name="Google Shape;1050;g194a43cc6f3_0_3760"/>
          <p:cNvSpPr/>
          <p:nvPr>
            <p:ph idx="3" type="pic"/>
          </p:nvPr>
        </p:nvSpPr>
        <p:spPr>
          <a:xfrm>
            <a:off x="1141950" y="3268673"/>
            <a:ext cx="4953000" cy="1491600"/>
          </a:xfrm>
          <a:prstGeom prst="rect">
            <a:avLst/>
          </a:prstGeom>
          <a:noFill/>
          <a:ln>
            <a:noFill/>
          </a:ln>
        </p:spPr>
      </p:sp>
      <p:sp>
        <p:nvSpPr>
          <p:cNvPr id="1051" name="Google Shape;1051;g194a43cc6f3_0_3760"/>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052" name="Google Shape;1052;g194a43cc6f3_0_3760"/>
          <p:cNvSpPr/>
          <p:nvPr>
            <p:ph idx="4" type="pic"/>
          </p:nvPr>
        </p:nvSpPr>
        <p:spPr>
          <a:xfrm>
            <a:off x="1140900" y="4864250"/>
            <a:ext cx="4953000" cy="1491600"/>
          </a:xfrm>
          <a:prstGeom prst="rect">
            <a:avLst/>
          </a:prstGeom>
          <a:noFill/>
          <a:ln>
            <a:noFill/>
          </a:ln>
        </p:spPr>
      </p:sp>
      <p:sp>
        <p:nvSpPr>
          <p:cNvPr id="1053" name="Google Shape;1053;g194a43cc6f3_0_3760"/>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054" name="Google Shape;1054;g194a43cc6f3_0_3760"/>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Blank 8">
  <p:cSld name="1_Title Only_1_3_1_4">
    <p:spTree>
      <p:nvGrpSpPr>
        <p:cNvPr id="87" name="Shape 87"/>
        <p:cNvGrpSpPr/>
        <p:nvPr/>
      </p:nvGrpSpPr>
      <p:grpSpPr>
        <a:xfrm>
          <a:off x="0" y="0"/>
          <a:ext cx="0" cy="0"/>
          <a:chOff x="0" y="0"/>
          <a:chExt cx="0" cy="0"/>
        </a:xfrm>
      </p:grpSpPr>
      <p:sp>
        <p:nvSpPr>
          <p:cNvPr id="88" name="Google Shape;88;g194a43cc6f3_0_2804"/>
          <p:cNvSpPr/>
          <p:nvPr>
            <p:ph idx="2" type="pic"/>
          </p:nvPr>
        </p:nvSpPr>
        <p:spPr>
          <a:xfrm>
            <a:off x="1172400" y="1825625"/>
            <a:ext cx="9847200" cy="4351500"/>
          </a:xfrm>
          <a:prstGeom prst="rect">
            <a:avLst/>
          </a:prstGeom>
          <a:noFill/>
          <a:ln>
            <a:noFill/>
          </a:ln>
        </p:spPr>
      </p:sp>
      <p:sp>
        <p:nvSpPr>
          <p:cNvPr id="89" name="Google Shape;89;g194a43cc6f3_0_280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0" name="Google Shape;90;g194a43cc6f3_0_280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91" name="Google Shape;91;g194a43cc6f3_0_2804"/>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7">
  <p:cSld name="19_Blank_1_5_3">
    <p:spTree>
      <p:nvGrpSpPr>
        <p:cNvPr id="1055" name="Shape 1055"/>
        <p:cNvGrpSpPr/>
        <p:nvPr/>
      </p:nvGrpSpPr>
      <p:grpSpPr>
        <a:xfrm>
          <a:off x="0" y="0"/>
          <a:ext cx="0" cy="0"/>
          <a:chOff x="0" y="0"/>
          <a:chExt cx="0" cy="0"/>
        </a:xfrm>
      </p:grpSpPr>
      <p:sp>
        <p:nvSpPr>
          <p:cNvPr id="1056" name="Google Shape;1056;g194a43cc6f3_0_3772"/>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057" name="Google Shape;1057;g194a43cc6f3_0_3772"/>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58" name="Google Shape;1058;g194a43cc6f3_0_377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59" name="Google Shape;1059;g194a43cc6f3_0_377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60" name="Google Shape;1060;g194a43cc6f3_0_377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061" name="Google Shape;1061;g194a43cc6f3_0_3772"/>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062" name="Google Shape;1062;g194a43cc6f3_0_3772"/>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063" name="Google Shape;1063;g194a43cc6f3_0_3772"/>
          <p:cNvSpPr/>
          <p:nvPr>
            <p:ph idx="3" type="pic"/>
          </p:nvPr>
        </p:nvSpPr>
        <p:spPr>
          <a:xfrm>
            <a:off x="3686431" y="1749300"/>
            <a:ext cx="2409600" cy="2136900"/>
          </a:xfrm>
          <a:prstGeom prst="rect">
            <a:avLst/>
          </a:prstGeom>
          <a:noFill/>
          <a:ln>
            <a:noFill/>
          </a:ln>
        </p:spPr>
      </p:sp>
      <p:sp>
        <p:nvSpPr>
          <p:cNvPr id="1064" name="Google Shape;1064;g194a43cc6f3_0_3772"/>
          <p:cNvSpPr/>
          <p:nvPr>
            <p:ph idx="4" type="pic"/>
          </p:nvPr>
        </p:nvSpPr>
        <p:spPr>
          <a:xfrm>
            <a:off x="3686431" y="4035300"/>
            <a:ext cx="2409600" cy="2136900"/>
          </a:xfrm>
          <a:prstGeom prst="rect">
            <a:avLst/>
          </a:prstGeom>
          <a:noFill/>
          <a:ln>
            <a:noFill/>
          </a:ln>
        </p:spPr>
      </p:sp>
      <p:sp>
        <p:nvSpPr>
          <p:cNvPr id="1065" name="Google Shape;1065;g194a43cc6f3_0_3772"/>
          <p:cNvSpPr/>
          <p:nvPr>
            <p:ph idx="5" type="pic"/>
          </p:nvPr>
        </p:nvSpPr>
        <p:spPr>
          <a:xfrm>
            <a:off x="1143000" y="1752600"/>
            <a:ext cx="2409600" cy="2136900"/>
          </a:xfrm>
          <a:prstGeom prst="rect">
            <a:avLst/>
          </a:prstGeom>
          <a:noFill/>
          <a:ln>
            <a:noFill/>
          </a:ln>
        </p:spPr>
      </p:sp>
      <p:sp>
        <p:nvSpPr>
          <p:cNvPr id="1066" name="Google Shape;1066;g194a43cc6f3_0_3772"/>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8">
  <p:cSld name="19_Blank_1_6_3">
    <p:spTree>
      <p:nvGrpSpPr>
        <p:cNvPr id="1067" name="Shape 1067"/>
        <p:cNvGrpSpPr/>
        <p:nvPr/>
      </p:nvGrpSpPr>
      <p:grpSpPr>
        <a:xfrm>
          <a:off x="0" y="0"/>
          <a:ext cx="0" cy="0"/>
          <a:chOff x="0" y="0"/>
          <a:chExt cx="0" cy="0"/>
        </a:xfrm>
      </p:grpSpPr>
      <p:sp>
        <p:nvSpPr>
          <p:cNvPr id="1068" name="Google Shape;1068;g194a43cc6f3_0_3784"/>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069" name="Google Shape;1069;g194a43cc6f3_0_378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70" name="Google Shape;1070;g194a43cc6f3_0_378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71" name="Google Shape;1071;g194a43cc6f3_0_378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72" name="Google Shape;1072;g194a43cc6f3_0_378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073" name="Google Shape;1073;g194a43cc6f3_0_3784"/>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1">
  <p:cSld name="6_Blank_1">
    <p:spTree>
      <p:nvGrpSpPr>
        <p:cNvPr id="1074" name="Shape 1074"/>
        <p:cNvGrpSpPr/>
        <p:nvPr/>
      </p:nvGrpSpPr>
      <p:grpSpPr>
        <a:xfrm>
          <a:off x="0" y="0"/>
          <a:ext cx="0" cy="0"/>
          <a:chOff x="0" y="0"/>
          <a:chExt cx="0" cy="0"/>
        </a:xfrm>
      </p:grpSpPr>
      <p:sp>
        <p:nvSpPr>
          <p:cNvPr id="1075" name="Google Shape;1075;g194a43cc6f3_0_3791"/>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1076" name="Google Shape;1076;g194a43cc6f3_0_3791"/>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077" name="Google Shape;1077;g194a43cc6f3_0_3791"/>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78" name="Google Shape;1078;g194a43cc6f3_0_379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79" name="Google Shape;1079;g194a43cc6f3_0_379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2">
  <p:cSld name="19_Blank_1_8">
    <p:spTree>
      <p:nvGrpSpPr>
        <p:cNvPr id="1080" name="Shape 1080"/>
        <p:cNvGrpSpPr/>
        <p:nvPr/>
      </p:nvGrpSpPr>
      <p:grpSpPr>
        <a:xfrm>
          <a:off x="0" y="0"/>
          <a:ext cx="0" cy="0"/>
          <a:chOff x="0" y="0"/>
          <a:chExt cx="0" cy="0"/>
        </a:xfrm>
      </p:grpSpPr>
      <p:sp>
        <p:nvSpPr>
          <p:cNvPr id="1081" name="Google Shape;1081;g194a43cc6f3_0_3797"/>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082" name="Google Shape;1082;g194a43cc6f3_0_3797"/>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83" name="Google Shape;1083;g194a43cc6f3_0_379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84" name="Google Shape;1084;g194a43cc6f3_0_379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85" name="Google Shape;1085;g194a43cc6f3_0_379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086" name="Google Shape;1086;g194a43cc6f3_0_3797"/>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Clr>
                <a:schemeClr val="lt1"/>
              </a:buClr>
              <a:buSzPts val="2000"/>
              <a:buChar char="•"/>
              <a:defRPr>
                <a:solidFill>
                  <a:schemeClr val="lt1"/>
                </a:solidFill>
              </a:defRPr>
            </a:lvl1pPr>
            <a:lvl2pPr indent="-342900" lvl="1" marL="914400" rtl="0" algn="l">
              <a:lnSpc>
                <a:spcPct val="90000"/>
              </a:lnSpc>
              <a:spcBef>
                <a:spcPts val="500"/>
              </a:spcBef>
              <a:spcAft>
                <a:spcPts val="0"/>
              </a:spcAft>
              <a:buClr>
                <a:schemeClr val="lt1"/>
              </a:buClr>
              <a:buSzPts val="1800"/>
              <a:buChar char="•"/>
              <a:defRPr>
                <a:solidFill>
                  <a:schemeClr val="lt1"/>
                </a:solidFill>
              </a:defRPr>
            </a:lvl2pPr>
            <a:lvl3pPr indent="-330200" lvl="2" marL="1371600" rtl="0" algn="l">
              <a:lnSpc>
                <a:spcPct val="90000"/>
              </a:lnSpc>
              <a:spcBef>
                <a:spcPts val="500"/>
              </a:spcBef>
              <a:spcAft>
                <a:spcPts val="0"/>
              </a:spcAft>
              <a:buClr>
                <a:schemeClr val="lt1"/>
              </a:buClr>
              <a:buSzPts val="1600"/>
              <a:buChar char="•"/>
              <a:defRPr>
                <a:solidFill>
                  <a:schemeClr val="lt1"/>
                </a:solidFill>
              </a:defRPr>
            </a:lvl3pPr>
            <a:lvl4pPr indent="-317500" lvl="3" marL="1828800" rtl="0" algn="l">
              <a:lnSpc>
                <a:spcPct val="90000"/>
              </a:lnSpc>
              <a:spcBef>
                <a:spcPts val="500"/>
              </a:spcBef>
              <a:spcAft>
                <a:spcPts val="0"/>
              </a:spcAft>
              <a:buClr>
                <a:schemeClr val="lt1"/>
              </a:buClr>
              <a:buSzPts val="1400"/>
              <a:buChar char="•"/>
              <a:defRPr>
                <a:solidFill>
                  <a:schemeClr val="lt1"/>
                </a:solidFill>
              </a:defRPr>
            </a:lvl4pPr>
            <a:lvl5pPr indent="-317500" lvl="4" marL="2286000" rtl="0" algn="l">
              <a:lnSpc>
                <a:spcPct val="90000"/>
              </a:lnSpc>
              <a:spcBef>
                <a:spcPts val="500"/>
              </a:spcBef>
              <a:spcAft>
                <a:spcPts val="0"/>
              </a:spcAft>
              <a:buClr>
                <a:schemeClr val="lt1"/>
              </a:buClr>
              <a:buSzPts val="1400"/>
              <a:buChar char="•"/>
              <a:defRPr>
                <a:solidFill>
                  <a:schemeClr val="lt1"/>
                </a:solidFill>
              </a:defRPr>
            </a:lvl5pPr>
            <a:lvl6pPr indent="-342900" lvl="5" marL="2743200" rtl="0" algn="l">
              <a:lnSpc>
                <a:spcPct val="90000"/>
              </a:lnSpc>
              <a:spcBef>
                <a:spcPts val="500"/>
              </a:spcBef>
              <a:spcAft>
                <a:spcPts val="0"/>
              </a:spcAft>
              <a:buClr>
                <a:schemeClr val="lt1"/>
              </a:buClr>
              <a:buSzPts val="1800"/>
              <a:buChar char="•"/>
              <a:defRPr>
                <a:solidFill>
                  <a:schemeClr val="lt1"/>
                </a:solidFill>
              </a:defRPr>
            </a:lvl6pPr>
            <a:lvl7pPr indent="-342900" lvl="6" marL="3200400" rtl="0" algn="l">
              <a:lnSpc>
                <a:spcPct val="90000"/>
              </a:lnSpc>
              <a:spcBef>
                <a:spcPts val="500"/>
              </a:spcBef>
              <a:spcAft>
                <a:spcPts val="0"/>
              </a:spcAft>
              <a:buClr>
                <a:schemeClr val="lt1"/>
              </a:buClr>
              <a:buSzPts val="1800"/>
              <a:buChar char="•"/>
              <a:defRPr>
                <a:solidFill>
                  <a:schemeClr val="lt1"/>
                </a:solidFill>
              </a:defRPr>
            </a:lvl7pPr>
            <a:lvl8pPr indent="-342900" lvl="7" marL="3657600" rtl="0" algn="l">
              <a:lnSpc>
                <a:spcPct val="90000"/>
              </a:lnSpc>
              <a:spcBef>
                <a:spcPts val="500"/>
              </a:spcBef>
              <a:spcAft>
                <a:spcPts val="0"/>
              </a:spcAft>
              <a:buClr>
                <a:schemeClr val="lt1"/>
              </a:buClr>
              <a:buSzPts val="1800"/>
              <a:buChar char="•"/>
              <a:defRPr>
                <a:solidFill>
                  <a:schemeClr val="lt1"/>
                </a:solidFill>
              </a:defRPr>
            </a:lvl8pPr>
            <a:lvl9pPr indent="-342900" lvl="8" marL="4114800" rtl="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3">
  <p:cSld name="19_Blank_1_1_2">
    <p:spTree>
      <p:nvGrpSpPr>
        <p:cNvPr id="1087" name="Shape 1087"/>
        <p:cNvGrpSpPr/>
        <p:nvPr/>
      </p:nvGrpSpPr>
      <p:grpSpPr>
        <a:xfrm>
          <a:off x="0" y="0"/>
          <a:ext cx="0" cy="0"/>
          <a:chOff x="0" y="0"/>
          <a:chExt cx="0" cy="0"/>
        </a:xfrm>
      </p:grpSpPr>
      <p:sp>
        <p:nvSpPr>
          <p:cNvPr id="1088" name="Google Shape;1088;g194a43cc6f3_0_3804"/>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089" name="Google Shape;1089;g194a43cc6f3_0_380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90" name="Google Shape;1090;g194a43cc6f3_0_380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91" name="Google Shape;1091;g194a43cc6f3_0_380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92" name="Google Shape;1092;g194a43cc6f3_0_3804"/>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093" name="Google Shape;1093;g194a43cc6f3_0_3804"/>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094" name="Google Shape;1094;g194a43cc6f3_0_380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4">
  <p:cSld name="19_Blank_1_2_2">
    <p:spTree>
      <p:nvGrpSpPr>
        <p:cNvPr id="1095" name="Shape 1095"/>
        <p:cNvGrpSpPr/>
        <p:nvPr/>
      </p:nvGrpSpPr>
      <p:grpSpPr>
        <a:xfrm>
          <a:off x="0" y="0"/>
          <a:ext cx="0" cy="0"/>
          <a:chOff x="0" y="0"/>
          <a:chExt cx="0" cy="0"/>
        </a:xfrm>
      </p:grpSpPr>
      <p:sp>
        <p:nvSpPr>
          <p:cNvPr id="1096" name="Google Shape;1096;g194a43cc6f3_0_3812"/>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097" name="Google Shape;1097;g194a43cc6f3_0_3812"/>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98" name="Google Shape;1098;g194a43cc6f3_0_381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99" name="Google Shape;1099;g194a43cc6f3_0_381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00" name="Google Shape;1100;g194a43cc6f3_0_381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101" name="Google Shape;1101;g194a43cc6f3_0_3812"/>
          <p:cNvSpPr/>
          <p:nvPr>
            <p:ph idx="2" type="pic"/>
          </p:nvPr>
        </p:nvSpPr>
        <p:spPr>
          <a:xfrm>
            <a:off x="1122001" y="1972500"/>
            <a:ext cx="4974000" cy="4123500"/>
          </a:xfrm>
          <a:prstGeom prst="rect">
            <a:avLst/>
          </a:prstGeom>
          <a:noFill/>
          <a:ln>
            <a:noFill/>
          </a:ln>
        </p:spPr>
      </p:sp>
      <p:sp>
        <p:nvSpPr>
          <p:cNvPr id="1102" name="Google Shape;1102;g194a43cc6f3_0_3812"/>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5">
  <p:cSld name="19_Blank_1_3_2">
    <p:spTree>
      <p:nvGrpSpPr>
        <p:cNvPr id="1103" name="Shape 1103"/>
        <p:cNvGrpSpPr/>
        <p:nvPr/>
      </p:nvGrpSpPr>
      <p:grpSpPr>
        <a:xfrm>
          <a:off x="0" y="0"/>
          <a:ext cx="0" cy="0"/>
          <a:chOff x="0" y="0"/>
          <a:chExt cx="0" cy="0"/>
        </a:xfrm>
      </p:grpSpPr>
      <p:sp>
        <p:nvSpPr>
          <p:cNvPr id="1104" name="Google Shape;1104;g194a43cc6f3_0_3820"/>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105" name="Google Shape;1105;g194a43cc6f3_0_3820"/>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106" name="Google Shape;1106;g194a43cc6f3_0_382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107" name="Google Shape;1107;g194a43cc6f3_0_382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08" name="Google Shape;1108;g194a43cc6f3_0_382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109" name="Google Shape;1109;g194a43cc6f3_0_3820"/>
          <p:cNvSpPr/>
          <p:nvPr>
            <p:ph idx="2" type="pic"/>
          </p:nvPr>
        </p:nvSpPr>
        <p:spPr>
          <a:xfrm>
            <a:off x="1143000" y="1749300"/>
            <a:ext cx="4953000" cy="2136900"/>
          </a:xfrm>
          <a:prstGeom prst="rect">
            <a:avLst/>
          </a:prstGeom>
          <a:noFill/>
          <a:ln>
            <a:noFill/>
          </a:ln>
        </p:spPr>
      </p:sp>
      <p:sp>
        <p:nvSpPr>
          <p:cNvPr id="1110" name="Google Shape;1110;g194a43cc6f3_0_3820"/>
          <p:cNvSpPr/>
          <p:nvPr>
            <p:ph idx="3" type="pic"/>
          </p:nvPr>
        </p:nvSpPr>
        <p:spPr>
          <a:xfrm>
            <a:off x="1143000" y="4035300"/>
            <a:ext cx="4953000" cy="2136900"/>
          </a:xfrm>
          <a:prstGeom prst="rect">
            <a:avLst/>
          </a:prstGeom>
          <a:noFill/>
          <a:ln>
            <a:noFill/>
          </a:ln>
        </p:spPr>
      </p:sp>
      <p:sp>
        <p:nvSpPr>
          <p:cNvPr id="1111" name="Google Shape;1111;g194a43cc6f3_0_3820"/>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112" name="Google Shape;1112;g194a43cc6f3_0_3820"/>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6">
  <p:cSld name="19_Blank_1_4_2">
    <p:spTree>
      <p:nvGrpSpPr>
        <p:cNvPr id="1113" name="Shape 1113"/>
        <p:cNvGrpSpPr/>
        <p:nvPr/>
      </p:nvGrpSpPr>
      <p:grpSpPr>
        <a:xfrm>
          <a:off x="0" y="0"/>
          <a:ext cx="0" cy="0"/>
          <a:chOff x="0" y="0"/>
          <a:chExt cx="0" cy="0"/>
        </a:xfrm>
      </p:grpSpPr>
      <p:sp>
        <p:nvSpPr>
          <p:cNvPr id="1114" name="Google Shape;1114;g194a43cc6f3_0_3830"/>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115" name="Google Shape;1115;g194a43cc6f3_0_3830"/>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116" name="Google Shape;1116;g194a43cc6f3_0_383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117" name="Google Shape;1117;g194a43cc6f3_0_383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18" name="Google Shape;1118;g194a43cc6f3_0_383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119" name="Google Shape;1119;g194a43cc6f3_0_3830"/>
          <p:cNvSpPr/>
          <p:nvPr>
            <p:ph idx="2" type="pic"/>
          </p:nvPr>
        </p:nvSpPr>
        <p:spPr>
          <a:xfrm>
            <a:off x="1141950" y="1673100"/>
            <a:ext cx="4953000" cy="1491600"/>
          </a:xfrm>
          <a:prstGeom prst="rect">
            <a:avLst/>
          </a:prstGeom>
          <a:noFill/>
          <a:ln>
            <a:noFill/>
          </a:ln>
        </p:spPr>
      </p:sp>
      <p:sp>
        <p:nvSpPr>
          <p:cNvPr id="1120" name="Google Shape;1120;g194a43cc6f3_0_3830"/>
          <p:cNvSpPr/>
          <p:nvPr>
            <p:ph idx="3" type="pic"/>
          </p:nvPr>
        </p:nvSpPr>
        <p:spPr>
          <a:xfrm>
            <a:off x="1141950" y="3268673"/>
            <a:ext cx="4953000" cy="1491600"/>
          </a:xfrm>
          <a:prstGeom prst="rect">
            <a:avLst/>
          </a:prstGeom>
          <a:noFill/>
          <a:ln>
            <a:noFill/>
          </a:ln>
        </p:spPr>
      </p:sp>
      <p:sp>
        <p:nvSpPr>
          <p:cNvPr id="1121" name="Google Shape;1121;g194a43cc6f3_0_3830"/>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122" name="Google Shape;1122;g194a43cc6f3_0_3830"/>
          <p:cNvSpPr/>
          <p:nvPr>
            <p:ph idx="4" type="pic"/>
          </p:nvPr>
        </p:nvSpPr>
        <p:spPr>
          <a:xfrm>
            <a:off x="1140900" y="4864250"/>
            <a:ext cx="4953000" cy="1491600"/>
          </a:xfrm>
          <a:prstGeom prst="rect">
            <a:avLst/>
          </a:prstGeom>
          <a:noFill/>
          <a:ln>
            <a:noFill/>
          </a:ln>
        </p:spPr>
      </p:sp>
      <p:sp>
        <p:nvSpPr>
          <p:cNvPr id="1123" name="Google Shape;1123;g194a43cc6f3_0_3830"/>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124" name="Google Shape;1124;g194a43cc6f3_0_3830"/>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7">
  <p:cSld name="19_Blank_1_5_2">
    <p:spTree>
      <p:nvGrpSpPr>
        <p:cNvPr id="1125" name="Shape 1125"/>
        <p:cNvGrpSpPr/>
        <p:nvPr/>
      </p:nvGrpSpPr>
      <p:grpSpPr>
        <a:xfrm>
          <a:off x="0" y="0"/>
          <a:ext cx="0" cy="0"/>
          <a:chOff x="0" y="0"/>
          <a:chExt cx="0" cy="0"/>
        </a:xfrm>
      </p:grpSpPr>
      <p:sp>
        <p:nvSpPr>
          <p:cNvPr id="1126" name="Google Shape;1126;g194a43cc6f3_0_3842"/>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127" name="Google Shape;1127;g194a43cc6f3_0_3842"/>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128" name="Google Shape;1128;g194a43cc6f3_0_384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129" name="Google Shape;1129;g194a43cc6f3_0_384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30" name="Google Shape;1130;g194a43cc6f3_0_384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131" name="Google Shape;1131;g194a43cc6f3_0_3842"/>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132" name="Google Shape;1132;g194a43cc6f3_0_3842"/>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133" name="Google Shape;1133;g194a43cc6f3_0_3842"/>
          <p:cNvSpPr/>
          <p:nvPr>
            <p:ph idx="3" type="pic"/>
          </p:nvPr>
        </p:nvSpPr>
        <p:spPr>
          <a:xfrm>
            <a:off x="3686431" y="1749300"/>
            <a:ext cx="2409600" cy="2136900"/>
          </a:xfrm>
          <a:prstGeom prst="rect">
            <a:avLst/>
          </a:prstGeom>
          <a:noFill/>
          <a:ln>
            <a:noFill/>
          </a:ln>
        </p:spPr>
      </p:sp>
      <p:sp>
        <p:nvSpPr>
          <p:cNvPr id="1134" name="Google Shape;1134;g194a43cc6f3_0_3842"/>
          <p:cNvSpPr/>
          <p:nvPr>
            <p:ph idx="4" type="pic"/>
          </p:nvPr>
        </p:nvSpPr>
        <p:spPr>
          <a:xfrm>
            <a:off x="3686431" y="4035300"/>
            <a:ext cx="2409600" cy="2136900"/>
          </a:xfrm>
          <a:prstGeom prst="rect">
            <a:avLst/>
          </a:prstGeom>
          <a:noFill/>
          <a:ln>
            <a:noFill/>
          </a:ln>
        </p:spPr>
      </p:sp>
      <p:sp>
        <p:nvSpPr>
          <p:cNvPr id="1135" name="Google Shape;1135;g194a43cc6f3_0_3842"/>
          <p:cNvSpPr/>
          <p:nvPr>
            <p:ph idx="5" type="pic"/>
          </p:nvPr>
        </p:nvSpPr>
        <p:spPr>
          <a:xfrm>
            <a:off x="1143000" y="1752600"/>
            <a:ext cx="2409600" cy="2136900"/>
          </a:xfrm>
          <a:prstGeom prst="rect">
            <a:avLst/>
          </a:prstGeom>
          <a:noFill/>
          <a:ln>
            <a:noFill/>
          </a:ln>
        </p:spPr>
      </p:sp>
      <p:sp>
        <p:nvSpPr>
          <p:cNvPr id="1136" name="Google Shape;1136;g194a43cc6f3_0_3842"/>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8">
  <p:cSld name="19_Blank_1_6_2">
    <p:spTree>
      <p:nvGrpSpPr>
        <p:cNvPr id="1137" name="Shape 1137"/>
        <p:cNvGrpSpPr/>
        <p:nvPr/>
      </p:nvGrpSpPr>
      <p:grpSpPr>
        <a:xfrm>
          <a:off x="0" y="0"/>
          <a:ext cx="0" cy="0"/>
          <a:chOff x="0" y="0"/>
          <a:chExt cx="0" cy="0"/>
        </a:xfrm>
      </p:grpSpPr>
      <p:sp>
        <p:nvSpPr>
          <p:cNvPr id="1138" name="Google Shape;1138;g194a43cc6f3_0_3854"/>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139" name="Google Shape;1139;g194a43cc6f3_0_385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140" name="Google Shape;1140;g194a43cc6f3_0_385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141" name="Google Shape;1141;g194a43cc6f3_0_385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42" name="Google Shape;1142;g194a43cc6f3_0_385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143" name="Google Shape;1143;g194a43cc6f3_0_3854"/>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1">
  <p:cSld name="Custom Layout_1_1_5">
    <p:bg>
      <p:bgPr>
        <a:solidFill>
          <a:schemeClr val="dk1"/>
        </a:solidFill>
      </p:bgPr>
    </p:bg>
    <p:spTree>
      <p:nvGrpSpPr>
        <p:cNvPr id="92" name="Shape 92"/>
        <p:cNvGrpSpPr/>
        <p:nvPr/>
      </p:nvGrpSpPr>
      <p:grpSpPr>
        <a:xfrm>
          <a:off x="0" y="0"/>
          <a:ext cx="0" cy="0"/>
          <a:chOff x="0" y="0"/>
          <a:chExt cx="0" cy="0"/>
        </a:xfrm>
      </p:grpSpPr>
      <p:sp>
        <p:nvSpPr>
          <p:cNvPr id="93" name="Google Shape;93;g194a43cc6f3_0_280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 name="Google Shape;94;g194a43cc6f3_0_2809"/>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95" name="Google Shape;95;g194a43cc6f3_0_2809"/>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96" name="Google Shape;96;g194a43cc6f3_0_280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l">
              <a:lnSpc>
                <a:spcPct val="100000"/>
              </a:lnSpc>
              <a:spcBef>
                <a:spcPts val="0"/>
              </a:spcBef>
              <a:spcAft>
                <a:spcPts val="0"/>
              </a:spcAft>
              <a:buSzPts val="800"/>
              <a:buNone/>
              <a:defRPr sz="1200"/>
            </a:lvl2pPr>
            <a:lvl3pPr lvl="2" algn="l">
              <a:lnSpc>
                <a:spcPct val="100000"/>
              </a:lnSpc>
              <a:spcBef>
                <a:spcPts val="0"/>
              </a:spcBef>
              <a:spcAft>
                <a:spcPts val="0"/>
              </a:spcAft>
              <a:buSzPts val="800"/>
              <a:buNone/>
              <a:defRPr sz="1200"/>
            </a:lvl3pPr>
            <a:lvl4pPr lvl="3" algn="l">
              <a:lnSpc>
                <a:spcPct val="100000"/>
              </a:lnSpc>
              <a:spcBef>
                <a:spcPts val="0"/>
              </a:spcBef>
              <a:spcAft>
                <a:spcPts val="0"/>
              </a:spcAft>
              <a:buSzPts val="800"/>
              <a:buNone/>
              <a:defRPr sz="1200"/>
            </a:lvl4pPr>
            <a:lvl5pPr lvl="4" algn="l">
              <a:lnSpc>
                <a:spcPct val="100000"/>
              </a:lnSpc>
              <a:spcBef>
                <a:spcPts val="0"/>
              </a:spcBef>
              <a:spcAft>
                <a:spcPts val="0"/>
              </a:spcAft>
              <a:buSzPts val="800"/>
              <a:buNone/>
              <a:defRPr sz="1200"/>
            </a:lvl5pPr>
            <a:lvl6pPr lvl="5" algn="l">
              <a:lnSpc>
                <a:spcPct val="100000"/>
              </a:lnSpc>
              <a:spcBef>
                <a:spcPts val="0"/>
              </a:spcBef>
              <a:spcAft>
                <a:spcPts val="0"/>
              </a:spcAft>
              <a:buSzPts val="800"/>
              <a:buNone/>
              <a:defRPr sz="1200"/>
            </a:lvl6pPr>
            <a:lvl7pPr lvl="6" algn="l">
              <a:lnSpc>
                <a:spcPct val="100000"/>
              </a:lnSpc>
              <a:spcBef>
                <a:spcPts val="0"/>
              </a:spcBef>
              <a:spcAft>
                <a:spcPts val="0"/>
              </a:spcAft>
              <a:buSzPts val="800"/>
              <a:buNone/>
              <a:defRPr sz="1200"/>
            </a:lvl7pPr>
            <a:lvl8pPr lvl="7" algn="l">
              <a:lnSpc>
                <a:spcPct val="100000"/>
              </a:lnSpc>
              <a:spcBef>
                <a:spcPts val="0"/>
              </a:spcBef>
              <a:spcAft>
                <a:spcPts val="0"/>
              </a:spcAft>
              <a:buSzPts val="800"/>
              <a:buNone/>
              <a:defRPr sz="1200"/>
            </a:lvl8pPr>
            <a:lvl9pPr lvl="8" algn="l">
              <a:lnSpc>
                <a:spcPct val="100000"/>
              </a:lnSpc>
              <a:spcBef>
                <a:spcPts val="0"/>
              </a:spcBef>
              <a:spcAft>
                <a:spcPts val="0"/>
              </a:spcAft>
              <a:buSzPts val="800"/>
              <a:buNone/>
              <a:defRPr sz="1200"/>
            </a:lvl9pPr>
          </a:lstStyle>
          <a:p/>
        </p:txBody>
      </p:sp>
      <p:sp>
        <p:nvSpPr>
          <p:cNvPr id="97" name="Google Shape;97;g194a43cc6f3_0_2809"/>
          <p:cNvSpPr txBox="1"/>
          <p:nvPr>
            <p:ph idx="1" type="body"/>
          </p:nvPr>
        </p:nvSpPr>
        <p:spPr>
          <a:xfrm>
            <a:off x="1172400" y="1825625"/>
            <a:ext cx="9847200" cy="4351500"/>
          </a:xfrm>
          <a:prstGeom prst="rect">
            <a:avLst/>
          </a:prstGeom>
          <a:noFill/>
          <a:ln>
            <a:noFill/>
          </a:ln>
        </p:spPr>
        <p:txBody>
          <a:bodyPr anchorCtr="0" anchor="ctr" bIns="45700" lIns="91425" spcFirstLastPara="1" rIns="91425" wrap="square" tIns="45700">
            <a:normAutofit/>
          </a:bodyPr>
          <a:lstStyle>
            <a:lvl1pPr indent="-355600" lvl="0" marL="457200" rtl="0" algn="ctr">
              <a:lnSpc>
                <a:spcPct val="100000"/>
              </a:lnSpc>
              <a:spcBef>
                <a:spcPts val="1000"/>
              </a:spcBef>
              <a:spcAft>
                <a:spcPts val="0"/>
              </a:spcAft>
              <a:buClr>
                <a:schemeClr val="lt1"/>
              </a:buClr>
              <a:buSzPts val="2000"/>
              <a:buChar char="•"/>
              <a:defRPr>
                <a:solidFill>
                  <a:schemeClr val="lt1"/>
                </a:solidFill>
              </a:defRPr>
            </a:lvl1pPr>
            <a:lvl2pPr indent="-342900" lvl="1" marL="914400" rtl="0" algn="ctr">
              <a:lnSpc>
                <a:spcPct val="100000"/>
              </a:lnSpc>
              <a:spcBef>
                <a:spcPts val="500"/>
              </a:spcBef>
              <a:spcAft>
                <a:spcPts val="0"/>
              </a:spcAft>
              <a:buClr>
                <a:schemeClr val="lt1"/>
              </a:buClr>
              <a:buSzPts val="1800"/>
              <a:buChar char="•"/>
              <a:defRPr>
                <a:solidFill>
                  <a:schemeClr val="lt1"/>
                </a:solidFill>
              </a:defRPr>
            </a:lvl2pPr>
            <a:lvl3pPr indent="-330200" lvl="2" marL="1371600" rtl="0" algn="ctr">
              <a:lnSpc>
                <a:spcPct val="100000"/>
              </a:lnSpc>
              <a:spcBef>
                <a:spcPts val="500"/>
              </a:spcBef>
              <a:spcAft>
                <a:spcPts val="0"/>
              </a:spcAft>
              <a:buClr>
                <a:schemeClr val="lt1"/>
              </a:buClr>
              <a:buSzPts val="1600"/>
              <a:buChar char="•"/>
              <a:defRPr>
                <a:solidFill>
                  <a:schemeClr val="lt1"/>
                </a:solidFill>
              </a:defRPr>
            </a:lvl3pPr>
            <a:lvl4pPr indent="-317500" lvl="3" marL="1828800" rtl="0" algn="ctr">
              <a:lnSpc>
                <a:spcPct val="100000"/>
              </a:lnSpc>
              <a:spcBef>
                <a:spcPts val="500"/>
              </a:spcBef>
              <a:spcAft>
                <a:spcPts val="0"/>
              </a:spcAft>
              <a:buClr>
                <a:schemeClr val="lt1"/>
              </a:buClr>
              <a:buSzPts val="1400"/>
              <a:buChar char="•"/>
              <a:defRPr>
                <a:solidFill>
                  <a:schemeClr val="lt1"/>
                </a:solidFill>
              </a:defRPr>
            </a:lvl4pPr>
            <a:lvl5pPr indent="-317500" lvl="4" marL="2286000" rtl="0" algn="ctr">
              <a:lnSpc>
                <a:spcPct val="100000"/>
              </a:lnSpc>
              <a:spcBef>
                <a:spcPts val="500"/>
              </a:spcBef>
              <a:spcAft>
                <a:spcPts val="0"/>
              </a:spcAft>
              <a:buClr>
                <a:schemeClr val="lt1"/>
              </a:buClr>
              <a:buSzPts val="1400"/>
              <a:buChar char="•"/>
              <a:defRPr>
                <a:solidFill>
                  <a:schemeClr val="lt1"/>
                </a:solidFill>
              </a:defRPr>
            </a:lvl5pPr>
            <a:lvl6pPr indent="-342900" lvl="5" marL="2743200" rtl="0" algn="ctr">
              <a:lnSpc>
                <a:spcPct val="100000"/>
              </a:lnSpc>
              <a:spcBef>
                <a:spcPts val="500"/>
              </a:spcBef>
              <a:spcAft>
                <a:spcPts val="0"/>
              </a:spcAft>
              <a:buClr>
                <a:schemeClr val="lt1"/>
              </a:buClr>
              <a:buSzPts val="1800"/>
              <a:buChar char="•"/>
              <a:defRPr>
                <a:solidFill>
                  <a:schemeClr val="lt1"/>
                </a:solidFill>
              </a:defRPr>
            </a:lvl6pPr>
            <a:lvl7pPr indent="-342900" lvl="6" marL="3200400" rtl="0" algn="ctr">
              <a:lnSpc>
                <a:spcPct val="100000"/>
              </a:lnSpc>
              <a:spcBef>
                <a:spcPts val="500"/>
              </a:spcBef>
              <a:spcAft>
                <a:spcPts val="0"/>
              </a:spcAft>
              <a:buClr>
                <a:schemeClr val="lt1"/>
              </a:buClr>
              <a:buSzPts val="1800"/>
              <a:buChar char="•"/>
              <a:defRPr>
                <a:solidFill>
                  <a:schemeClr val="lt1"/>
                </a:solidFill>
              </a:defRPr>
            </a:lvl7pPr>
            <a:lvl8pPr indent="-342900" lvl="7" marL="3657600" rtl="0" algn="ctr">
              <a:lnSpc>
                <a:spcPct val="100000"/>
              </a:lnSpc>
              <a:spcBef>
                <a:spcPts val="500"/>
              </a:spcBef>
              <a:spcAft>
                <a:spcPts val="0"/>
              </a:spcAft>
              <a:buClr>
                <a:schemeClr val="lt1"/>
              </a:buClr>
              <a:buSzPts val="1800"/>
              <a:buChar char="•"/>
              <a:defRPr>
                <a:solidFill>
                  <a:schemeClr val="lt1"/>
                </a:solidFill>
              </a:defRPr>
            </a:lvl8pPr>
            <a:lvl9pPr indent="-342900" lvl="8" marL="4114800" rtl="0" algn="ctr">
              <a:lnSpc>
                <a:spcPct val="10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1">
  <p:cSld name="19_Blank_2">
    <p:spTree>
      <p:nvGrpSpPr>
        <p:cNvPr id="1144" name="Shape 1144"/>
        <p:cNvGrpSpPr/>
        <p:nvPr/>
      </p:nvGrpSpPr>
      <p:grpSpPr>
        <a:xfrm>
          <a:off x="0" y="0"/>
          <a:ext cx="0" cy="0"/>
          <a:chOff x="0" y="0"/>
          <a:chExt cx="0" cy="0"/>
        </a:xfrm>
      </p:grpSpPr>
      <p:sp>
        <p:nvSpPr>
          <p:cNvPr id="1145" name="Google Shape;1145;g194a43cc6f3_0_3861"/>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1146" name="Google Shape;1146;g194a43cc6f3_0_3861"/>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147" name="Google Shape;1147;g194a43cc6f3_0_3861"/>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148" name="Google Shape;1148;g194a43cc6f3_0_386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149" name="Google Shape;1149;g194a43cc6f3_0_386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2">
  <p:cSld name="19_Blank_1_7">
    <p:spTree>
      <p:nvGrpSpPr>
        <p:cNvPr id="1150" name="Shape 1150"/>
        <p:cNvGrpSpPr/>
        <p:nvPr/>
      </p:nvGrpSpPr>
      <p:grpSpPr>
        <a:xfrm>
          <a:off x="0" y="0"/>
          <a:ext cx="0" cy="0"/>
          <a:chOff x="0" y="0"/>
          <a:chExt cx="0" cy="0"/>
        </a:xfrm>
      </p:grpSpPr>
      <p:sp>
        <p:nvSpPr>
          <p:cNvPr id="1151" name="Google Shape;1151;g194a43cc6f3_0_3867"/>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2" name="Google Shape;1152;g194a43cc6f3_0_3867"/>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153" name="Google Shape;1153;g194a43cc6f3_0_3867"/>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154" name="Google Shape;1154;g194a43cc6f3_0_386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155" name="Google Shape;1155;g194a43cc6f3_0_386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56" name="Google Shape;1156;g194a43cc6f3_0_3867"/>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157" name="Google Shape;1157;g194a43cc6f3_0_3867"/>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Clr>
                <a:schemeClr val="lt1"/>
              </a:buClr>
              <a:buSzPts val="2000"/>
              <a:buChar char="•"/>
              <a:defRPr>
                <a:solidFill>
                  <a:schemeClr val="lt1"/>
                </a:solidFill>
              </a:defRPr>
            </a:lvl1pPr>
            <a:lvl2pPr indent="-342900" lvl="1" marL="914400" rtl="0" algn="l">
              <a:lnSpc>
                <a:spcPct val="90000"/>
              </a:lnSpc>
              <a:spcBef>
                <a:spcPts val="500"/>
              </a:spcBef>
              <a:spcAft>
                <a:spcPts val="0"/>
              </a:spcAft>
              <a:buClr>
                <a:schemeClr val="lt1"/>
              </a:buClr>
              <a:buSzPts val="1800"/>
              <a:buChar char="•"/>
              <a:defRPr>
                <a:solidFill>
                  <a:schemeClr val="lt1"/>
                </a:solidFill>
              </a:defRPr>
            </a:lvl2pPr>
            <a:lvl3pPr indent="-330200" lvl="2" marL="1371600" rtl="0" algn="l">
              <a:lnSpc>
                <a:spcPct val="90000"/>
              </a:lnSpc>
              <a:spcBef>
                <a:spcPts val="500"/>
              </a:spcBef>
              <a:spcAft>
                <a:spcPts val="0"/>
              </a:spcAft>
              <a:buClr>
                <a:schemeClr val="lt1"/>
              </a:buClr>
              <a:buSzPts val="1600"/>
              <a:buChar char="•"/>
              <a:defRPr>
                <a:solidFill>
                  <a:schemeClr val="lt1"/>
                </a:solidFill>
              </a:defRPr>
            </a:lvl3pPr>
            <a:lvl4pPr indent="-317500" lvl="3" marL="1828800" rtl="0" algn="l">
              <a:lnSpc>
                <a:spcPct val="90000"/>
              </a:lnSpc>
              <a:spcBef>
                <a:spcPts val="500"/>
              </a:spcBef>
              <a:spcAft>
                <a:spcPts val="0"/>
              </a:spcAft>
              <a:buClr>
                <a:schemeClr val="lt1"/>
              </a:buClr>
              <a:buSzPts val="1400"/>
              <a:buChar char="•"/>
              <a:defRPr>
                <a:solidFill>
                  <a:schemeClr val="lt1"/>
                </a:solidFill>
              </a:defRPr>
            </a:lvl4pPr>
            <a:lvl5pPr indent="-317500" lvl="4" marL="2286000" rtl="0" algn="l">
              <a:lnSpc>
                <a:spcPct val="90000"/>
              </a:lnSpc>
              <a:spcBef>
                <a:spcPts val="500"/>
              </a:spcBef>
              <a:spcAft>
                <a:spcPts val="0"/>
              </a:spcAft>
              <a:buClr>
                <a:schemeClr val="lt1"/>
              </a:buClr>
              <a:buSzPts val="1400"/>
              <a:buChar char="•"/>
              <a:defRPr>
                <a:solidFill>
                  <a:schemeClr val="lt1"/>
                </a:solidFill>
              </a:defRPr>
            </a:lvl5pPr>
            <a:lvl6pPr indent="-342900" lvl="5" marL="2743200" rtl="0" algn="l">
              <a:lnSpc>
                <a:spcPct val="90000"/>
              </a:lnSpc>
              <a:spcBef>
                <a:spcPts val="500"/>
              </a:spcBef>
              <a:spcAft>
                <a:spcPts val="0"/>
              </a:spcAft>
              <a:buClr>
                <a:schemeClr val="lt1"/>
              </a:buClr>
              <a:buSzPts val="1800"/>
              <a:buChar char="•"/>
              <a:defRPr>
                <a:solidFill>
                  <a:schemeClr val="lt1"/>
                </a:solidFill>
              </a:defRPr>
            </a:lvl6pPr>
            <a:lvl7pPr indent="-342900" lvl="6" marL="3200400" rtl="0" algn="l">
              <a:lnSpc>
                <a:spcPct val="90000"/>
              </a:lnSpc>
              <a:spcBef>
                <a:spcPts val="500"/>
              </a:spcBef>
              <a:spcAft>
                <a:spcPts val="0"/>
              </a:spcAft>
              <a:buClr>
                <a:schemeClr val="lt1"/>
              </a:buClr>
              <a:buSzPts val="1800"/>
              <a:buChar char="•"/>
              <a:defRPr>
                <a:solidFill>
                  <a:schemeClr val="lt1"/>
                </a:solidFill>
              </a:defRPr>
            </a:lvl7pPr>
            <a:lvl8pPr indent="-342900" lvl="7" marL="3657600" rtl="0" algn="l">
              <a:lnSpc>
                <a:spcPct val="90000"/>
              </a:lnSpc>
              <a:spcBef>
                <a:spcPts val="500"/>
              </a:spcBef>
              <a:spcAft>
                <a:spcPts val="0"/>
              </a:spcAft>
              <a:buClr>
                <a:schemeClr val="lt1"/>
              </a:buClr>
              <a:buSzPts val="1800"/>
              <a:buChar char="•"/>
              <a:defRPr>
                <a:solidFill>
                  <a:schemeClr val="lt1"/>
                </a:solidFill>
              </a:defRPr>
            </a:lvl8pPr>
            <a:lvl9pPr indent="-342900" lvl="8" marL="4114800" rtl="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3">
  <p:cSld name="19_Blank_1_1_1">
    <p:spTree>
      <p:nvGrpSpPr>
        <p:cNvPr id="1158" name="Shape 1158"/>
        <p:cNvGrpSpPr/>
        <p:nvPr/>
      </p:nvGrpSpPr>
      <p:grpSpPr>
        <a:xfrm>
          <a:off x="0" y="0"/>
          <a:ext cx="0" cy="0"/>
          <a:chOff x="0" y="0"/>
          <a:chExt cx="0" cy="0"/>
        </a:xfrm>
      </p:grpSpPr>
      <p:sp>
        <p:nvSpPr>
          <p:cNvPr id="1159" name="Google Shape;1159;g194a43cc6f3_0_3875"/>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0" name="Google Shape;1160;g194a43cc6f3_0_3875"/>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161" name="Google Shape;1161;g194a43cc6f3_0_3875"/>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162" name="Google Shape;1162;g194a43cc6f3_0_387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163" name="Google Shape;1163;g194a43cc6f3_0_387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64" name="Google Shape;1164;g194a43cc6f3_0_3875"/>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165" name="Google Shape;1165;g194a43cc6f3_0_3875"/>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166" name="Google Shape;1166;g194a43cc6f3_0_3875"/>
          <p:cNvSpPr txBox="1"/>
          <p:nvPr>
            <p:ph idx="3"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4">
  <p:cSld name="19_Blank_1_2_1">
    <p:spTree>
      <p:nvGrpSpPr>
        <p:cNvPr id="1167" name="Shape 1167"/>
        <p:cNvGrpSpPr/>
        <p:nvPr/>
      </p:nvGrpSpPr>
      <p:grpSpPr>
        <a:xfrm>
          <a:off x="0" y="0"/>
          <a:ext cx="0" cy="0"/>
          <a:chOff x="0" y="0"/>
          <a:chExt cx="0" cy="0"/>
        </a:xfrm>
      </p:grpSpPr>
      <p:sp>
        <p:nvSpPr>
          <p:cNvPr id="1168" name="Google Shape;1168;g194a43cc6f3_0_3884"/>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9" name="Google Shape;1169;g194a43cc6f3_0_3884"/>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170" name="Google Shape;1170;g194a43cc6f3_0_388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171" name="Google Shape;1171;g194a43cc6f3_0_388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172" name="Google Shape;1172;g194a43cc6f3_0_388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73" name="Google Shape;1173;g194a43cc6f3_0_3884"/>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174" name="Google Shape;1174;g194a43cc6f3_0_3884"/>
          <p:cNvSpPr/>
          <p:nvPr>
            <p:ph idx="3" type="pic"/>
          </p:nvPr>
        </p:nvSpPr>
        <p:spPr>
          <a:xfrm>
            <a:off x="1122001" y="1972500"/>
            <a:ext cx="4974000" cy="4123500"/>
          </a:xfrm>
          <a:prstGeom prst="rect">
            <a:avLst/>
          </a:prstGeom>
          <a:noFill/>
          <a:ln>
            <a:noFill/>
          </a:ln>
        </p:spPr>
      </p:sp>
      <p:sp>
        <p:nvSpPr>
          <p:cNvPr id="1175" name="Google Shape;1175;g194a43cc6f3_0_3884"/>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5">
  <p:cSld name="19_Blank_1_3_1">
    <p:spTree>
      <p:nvGrpSpPr>
        <p:cNvPr id="1176" name="Shape 1176"/>
        <p:cNvGrpSpPr/>
        <p:nvPr/>
      </p:nvGrpSpPr>
      <p:grpSpPr>
        <a:xfrm>
          <a:off x="0" y="0"/>
          <a:ext cx="0" cy="0"/>
          <a:chOff x="0" y="0"/>
          <a:chExt cx="0" cy="0"/>
        </a:xfrm>
      </p:grpSpPr>
      <p:sp>
        <p:nvSpPr>
          <p:cNvPr id="1177" name="Google Shape;1177;g194a43cc6f3_0_3893"/>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8" name="Google Shape;1178;g194a43cc6f3_0_3893"/>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179" name="Google Shape;1179;g194a43cc6f3_0_3893"/>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180" name="Google Shape;1180;g194a43cc6f3_0_389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181" name="Google Shape;1181;g194a43cc6f3_0_389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82" name="Google Shape;1182;g194a43cc6f3_0_3893"/>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183" name="Google Shape;1183;g194a43cc6f3_0_3893"/>
          <p:cNvSpPr/>
          <p:nvPr>
            <p:ph idx="3" type="pic"/>
          </p:nvPr>
        </p:nvSpPr>
        <p:spPr>
          <a:xfrm>
            <a:off x="1143000" y="1749300"/>
            <a:ext cx="4953000" cy="2136900"/>
          </a:xfrm>
          <a:prstGeom prst="rect">
            <a:avLst/>
          </a:prstGeom>
          <a:noFill/>
          <a:ln>
            <a:noFill/>
          </a:ln>
        </p:spPr>
      </p:sp>
      <p:sp>
        <p:nvSpPr>
          <p:cNvPr id="1184" name="Google Shape;1184;g194a43cc6f3_0_3893"/>
          <p:cNvSpPr/>
          <p:nvPr>
            <p:ph idx="4" type="pic"/>
          </p:nvPr>
        </p:nvSpPr>
        <p:spPr>
          <a:xfrm>
            <a:off x="1143000" y="4035300"/>
            <a:ext cx="4953000" cy="2136900"/>
          </a:xfrm>
          <a:prstGeom prst="rect">
            <a:avLst/>
          </a:prstGeom>
          <a:noFill/>
          <a:ln>
            <a:noFill/>
          </a:ln>
        </p:spPr>
      </p:sp>
      <p:sp>
        <p:nvSpPr>
          <p:cNvPr id="1185" name="Google Shape;1185;g194a43cc6f3_0_3893"/>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186" name="Google Shape;1186;g194a43cc6f3_0_3893"/>
          <p:cNvSpPr txBox="1"/>
          <p:nvPr>
            <p:ph idx="5"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6">
  <p:cSld name="19_Blank_1_4_1">
    <p:spTree>
      <p:nvGrpSpPr>
        <p:cNvPr id="1187" name="Shape 1187"/>
        <p:cNvGrpSpPr/>
        <p:nvPr/>
      </p:nvGrpSpPr>
      <p:grpSpPr>
        <a:xfrm>
          <a:off x="0" y="0"/>
          <a:ext cx="0" cy="0"/>
          <a:chOff x="0" y="0"/>
          <a:chExt cx="0" cy="0"/>
        </a:xfrm>
      </p:grpSpPr>
      <p:sp>
        <p:nvSpPr>
          <p:cNvPr id="1188" name="Google Shape;1188;g194a43cc6f3_0_3904"/>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9" name="Google Shape;1189;g194a43cc6f3_0_3904"/>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190" name="Google Shape;1190;g194a43cc6f3_0_390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191" name="Google Shape;1191;g194a43cc6f3_0_390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192" name="Google Shape;1192;g194a43cc6f3_0_390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93" name="Google Shape;1193;g194a43cc6f3_0_3904"/>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194" name="Google Shape;1194;g194a43cc6f3_0_3904"/>
          <p:cNvSpPr/>
          <p:nvPr>
            <p:ph idx="3" type="pic"/>
          </p:nvPr>
        </p:nvSpPr>
        <p:spPr>
          <a:xfrm>
            <a:off x="1141950" y="1673100"/>
            <a:ext cx="4953000" cy="1491600"/>
          </a:xfrm>
          <a:prstGeom prst="rect">
            <a:avLst/>
          </a:prstGeom>
          <a:noFill/>
          <a:ln>
            <a:noFill/>
          </a:ln>
        </p:spPr>
      </p:sp>
      <p:sp>
        <p:nvSpPr>
          <p:cNvPr id="1195" name="Google Shape;1195;g194a43cc6f3_0_3904"/>
          <p:cNvSpPr/>
          <p:nvPr>
            <p:ph idx="4" type="pic"/>
          </p:nvPr>
        </p:nvSpPr>
        <p:spPr>
          <a:xfrm>
            <a:off x="1141950" y="3268673"/>
            <a:ext cx="4953000" cy="1491600"/>
          </a:xfrm>
          <a:prstGeom prst="rect">
            <a:avLst/>
          </a:prstGeom>
          <a:noFill/>
          <a:ln>
            <a:noFill/>
          </a:ln>
        </p:spPr>
      </p:sp>
      <p:sp>
        <p:nvSpPr>
          <p:cNvPr id="1196" name="Google Shape;1196;g194a43cc6f3_0_3904"/>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197" name="Google Shape;1197;g194a43cc6f3_0_3904"/>
          <p:cNvSpPr/>
          <p:nvPr>
            <p:ph idx="5" type="pic"/>
          </p:nvPr>
        </p:nvSpPr>
        <p:spPr>
          <a:xfrm>
            <a:off x="1140900" y="4864250"/>
            <a:ext cx="4953000" cy="1491600"/>
          </a:xfrm>
          <a:prstGeom prst="rect">
            <a:avLst/>
          </a:prstGeom>
          <a:noFill/>
          <a:ln>
            <a:noFill/>
          </a:ln>
        </p:spPr>
      </p:sp>
      <p:sp>
        <p:nvSpPr>
          <p:cNvPr id="1198" name="Google Shape;1198;g194a43cc6f3_0_3904"/>
          <p:cNvSpPr txBox="1"/>
          <p:nvPr>
            <p:ph idx="6"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199" name="Google Shape;1199;g194a43cc6f3_0_3904"/>
          <p:cNvSpPr txBox="1"/>
          <p:nvPr>
            <p:ph idx="7"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7">
  <p:cSld name="19_Blank_1_5_1">
    <p:spTree>
      <p:nvGrpSpPr>
        <p:cNvPr id="1200" name="Shape 1200"/>
        <p:cNvGrpSpPr/>
        <p:nvPr/>
      </p:nvGrpSpPr>
      <p:grpSpPr>
        <a:xfrm>
          <a:off x="0" y="0"/>
          <a:ext cx="0" cy="0"/>
          <a:chOff x="0" y="0"/>
          <a:chExt cx="0" cy="0"/>
        </a:xfrm>
      </p:grpSpPr>
      <p:sp>
        <p:nvSpPr>
          <p:cNvPr id="1201" name="Google Shape;1201;g194a43cc6f3_0_3917"/>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2" name="Google Shape;1202;g194a43cc6f3_0_3917"/>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203" name="Google Shape;1203;g194a43cc6f3_0_3917"/>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204" name="Google Shape;1204;g194a43cc6f3_0_391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205" name="Google Shape;1205;g194a43cc6f3_0_391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206" name="Google Shape;1206;g194a43cc6f3_0_3917"/>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207" name="Google Shape;1207;g194a43cc6f3_0_3917"/>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208" name="Google Shape;1208;g194a43cc6f3_0_3917"/>
          <p:cNvSpPr txBox="1"/>
          <p:nvPr>
            <p:ph idx="3"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209" name="Google Shape;1209;g194a43cc6f3_0_3917"/>
          <p:cNvSpPr/>
          <p:nvPr>
            <p:ph idx="4" type="pic"/>
          </p:nvPr>
        </p:nvSpPr>
        <p:spPr>
          <a:xfrm>
            <a:off x="3686431" y="1749300"/>
            <a:ext cx="2409600" cy="2136900"/>
          </a:xfrm>
          <a:prstGeom prst="rect">
            <a:avLst/>
          </a:prstGeom>
          <a:noFill/>
          <a:ln>
            <a:noFill/>
          </a:ln>
        </p:spPr>
      </p:sp>
      <p:sp>
        <p:nvSpPr>
          <p:cNvPr id="1210" name="Google Shape;1210;g194a43cc6f3_0_3917"/>
          <p:cNvSpPr/>
          <p:nvPr>
            <p:ph idx="5" type="pic"/>
          </p:nvPr>
        </p:nvSpPr>
        <p:spPr>
          <a:xfrm>
            <a:off x="3686431" y="4035300"/>
            <a:ext cx="2409600" cy="2136900"/>
          </a:xfrm>
          <a:prstGeom prst="rect">
            <a:avLst/>
          </a:prstGeom>
          <a:noFill/>
          <a:ln>
            <a:noFill/>
          </a:ln>
        </p:spPr>
      </p:sp>
      <p:sp>
        <p:nvSpPr>
          <p:cNvPr id="1211" name="Google Shape;1211;g194a43cc6f3_0_3917"/>
          <p:cNvSpPr/>
          <p:nvPr>
            <p:ph idx="6" type="pic"/>
          </p:nvPr>
        </p:nvSpPr>
        <p:spPr>
          <a:xfrm>
            <a:off x="1143000" y="1752600"/>
            <a:ext cx="2409600" cy="2136900"/>
          </a:xfrm>
          <a:prstGeom prst="rect">
            <a:avLst/>
          </a:prstGeom>
          <a:noFill/>
          <a:ln>
            <a:noFill/>
          </a:ln>
        </p:spPr>
      </p:sp>
      <p:sp>
        <p:nvSpPr>
          <p:cNvPr id="1212" name="Google Shape;1212;g194a43cc6f3_0_3917"/>
          <p:cNvSpPr/>
          <p:nvPr>
            <p:ph idx="7" type="pic"/>
          </p:nvPr>
        </p:nvSpPr>
        <p:spPr>
          <a:xfrm>
            <a:off x="1143000" y="4038600"/>
            <a:ext cx="2409600" cy="2136900"/>
          </a:xfrm>
          <a:prstGeom prst="rect">
            <a:avLst/>
          </a:prstGeom>
          <a:noFill/>
          <a:ln>
            <a:noFill/>
          </a:ln>
        </p:spPr>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8">
  <p:cSld name="19_Blank_1_6_1">
    <p:spTree>
      <p:nvGrpSpPr>
        <p:cNvPr id="1213" name="Shape 1213"/>
        <p:cNvGrpSpPr/>
        <p:nvPr/>
      </p:nvGrpSpPr>
      <p:grpSpPr>
        <a:xfrm>
          <a:off x="0" y="0"/>
          <a:ext cx="0" cy="0"/>
          <a:chOff x="0" y="0"/>
          <a:chExt cx="0" cy="0"/>
        </a:xfrm>
      </p:grpSpPr>
      <p:sp>
        <p:nvSpPr>
          <p:cNvPr id="1214" name="Google Shape;1214;g194a43cc6f3_0_3930"/>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5" name="Google Shape;1215;g194a43cc6f3_0_3930"/>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216" name="Google Shape;1216;g194a43cc6f3_0_3930"/>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217" name="Google Shape;1217;g194a43cc6f3_0_393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218" name="Google Shape;1218;g194a43cc6f3_0_393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219" name="Google Shape;1219;g194a43cc6f3_0_3930"/>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220" name="Google Shape;1220;g194a43cc6f3_0_3930"/>
          <p:cNvSpPr/>
          <p:nvPr>
            <p:ph idx="3" type="pic"/>
          </p:nvPr>
        </p:nvSpPr>
        <p:spPr>
          <a:xfrm>
            <a:off x="1172400" y="1825625"/>
            <a:ext cx="9847200" cy="4351500"/>
          </a:xfrm>
          <a:prstGeom prst="rect">
            <a:avLst/>
          </a:prstGeom>
          <a:noFill/>
          <a:ln>
            <a:noFill/>
          </a:ln>
        </p:spPr>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Title">
  <p:cSld name="18_Blank">
    <p:bg>
      <p:bgPr>
        <a:solidFill>
          <a:srgbClr val="00C18B"/>
        </a:solidFill>
      </p:bgPr>
    </p:bg>
    <p:spTree>
      <p:nvGrpSpPr>
        <p:cNvPr id="1221" name="Shape 1221"/>
        <p:cNvGrpSpPr/>
        <p:nvPr/>
      </p:nvGrpSpPr>
      <p:grpSpPr>
        <a:xfrm>
          <a:off x="0" y="0"/>
          <a:ext cx="0" cy="0"/>
          <a:chOff x="0" y="0"/>
          <a:chExt cx="0" cy="0"/>
        </a:xfrm>
      </p:grpSpPr>
      <p:sp>
        <p:nvSpPr>
          <p:cNvPr id="1222" name="Google Shape;1222;g194a43cc6f3_0_3938"/>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223" name="Google Shape;1223;g194a43cc6f3_0_3938"/>
          <p:cNvPicPr preferRelativeResize="0"/>
          <p:nvPr/>
        </p:nvPicPr>
        <p:blipFill rotWithShape="1">
          <a:blip r:embed="rId2">
            <a:alphaModFix/>
          </a:blip>
          <a:srcRect b="0" l="0" r="0" t="0"/>
          <a:stretch/>
        </p:blipFill>
        <p:spPr>
          <a:xfrm>
            <a:off x="0" y="2"/>
            <a:ext cx="5422900" cy="6857999"/>
          </a:xfrm>
          <a:prstGeom prst="rect">
            <a:avLst/>
          </a:prstGeom>
          <a:noFill/>
          <a:ln>
            <a:noFill/>
          </a:ln>
        </p:spPr>
      </p:pic>
      <p:pic>
        <p:nvPicPr>
          <p:cNvPr id="1224" name="Google Shape;1224;g194a43cc6f3_0_393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225" name="Google Shape;1225;g194a43cc6f3_0_393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Title">
  <p:cSld name="20_Blank_1">
    <p:spTree>
      <p:nvGrpSpPr>
        <p:cNvPr id="1226" name="Shape 1226"/>
        <p:cNvGrpSpPr/>
        <p:nvPr/>
      </p:nvGrpSpPr>
      <p:grpSpPr>
        <a:xfrm>
          <a:off x="0" y="0"/>
          <a:ext cx="0" cy="0"/>
          <a:chOff x="0" y="0"/>
          <a:chExt cx="0" cy="0"/>
        </a:xfrm>
      </p:grpSpPr>
      <p:sp>
        <p:nvSpPr>
          <p:cNvPr id="1227" name="Google Shape;1227;g194a43cc6f3_0_3943"/>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1228" name="Google Shape;1228;g194a43cc6f3_0_3943"/>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229" name="Google Shape;1229;g194a43cc6f3_0_3943"/>
          <p:cNvPicPr preferRelativeResize="0"/>
          <p:nvPr/>
        </p:nvPicPr>
        <p:blipFill rotWithShape="1">
          <a:blip r:embed="rId2">
            <a:alphaModFix/>
          </a:blip>
          <a:srcRect b="0" l="0" r="0" t="0"/>
          <a:stretch/>
        </p:blipFill>
        <p:spPr>
          <a:xfrm>
            <a:off x="0" y="2"/>
            <a:ext cx="5422900" cy="6857999"/>
          </a:xfrm>
          <a:prstGeom prst="rect">
            <a:avLst/>
          </a:prstGeom>
          <a:noFill/>
          <a:ln>
            <a:noFill/>
          </a:ln>
        </p:spPr>
      </p:pic>
      <p:sp>
        <p:nvSpPr>
          <p:cNvPr id="1230" name="Google Shape;1230;g194a43cc6f3_0_3943"/>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231" name="Google Shape;1231;g194a43cc6f3_0_394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232" name="Google Shape;1232;g194a43cc6f3_0_394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2">
  <p:cSld name="Custom Layout_1_1_4_2">
    <p:bg>
      <p:bgPr>
        <a:solidFill>
          <a:schemeClr val="dk1"/>
        </a:solidFill>
      </p:bgPr>
    </p:bg>
    <p:spTree>
      <p:nvGrpSpPr>
        <p:cNvPr id="98" name="Shape 98"/>
        <p:cNvGrpSpPr/>
        <p:nvPr/>
      </p:nvGrpSpPr>
      <p:grpSpPr>
        <a:xfrm>
          <a:off x="0" y="0"/>
          <a:ext cx="0" cy="0"/>
          <a:chOff x="0" y="0"/>
          <a:chExt cx="0" cy="0"/>
        </a:xfrm>
      </p:grpSpPr>
      <p:sp>
        <p:nvSpPr>
          <p:cNvPr id="99" name="Google Shape;99;g194a43cc6f3_0_281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 name="Google Shape;100;g194a43cc6f3_0_2815"/>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01" name="Google Shape;101;g194a43cc6f3_0_2815"/>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02" name="Google Shape;102;g194a43cc6f3_0_281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l">
              <a:lnSpc>
                <a:spcPct val="100000"/>
              </a:lnSpc>
              <a:spcBef>
                <a:spcPts val="0"/>
              </a:spcBef>
              <a:spcAft>
                <a:spcPts val="0"/>
              </a:spcAft>
              <a:buSzPts val="800"/>
              <a:buNone/>
              <a:defRPr sz="1200"/>
            </a:lvl2pPr>
            <a:lvl3pPr lvl="2" algn="l">
              <a:lnSpc>
                <a:spcPct val="100000"/>
              </a:lnSpc>
              <a:spcBef>
                <a:spcPts val="0"/>
              </a:spcBef>
              <a:spcAft>
                <a:spcPts val="0"/>
              </a:spcAft>
              <a:buSzPts val="800"/>
              <a:buNone/>
              <a:defRPr sz="1200"/>
            </a:lvl3pPr>
            <a:lvl4pPr lvl="3" algn="l">
              <a:lnSpc>
                <a:spcPct val="100000"/>
              </a:lnSpc>
              <a:spcBef>
                <a:spcPts val="0"/>
              </a:spcBef>
              <a:spcAft>
                <a:spcPts val="0"/>
              </a:spcAft>
              <a:buSzPts val="800"/>
              <a:buNone/>
              <a:defRPr sz="1200"/>
            </a:lvl4pPr>
            <a:lvl5pPr lvl="4" algn="l">
              <a:lnSpc>
                <a:spcPct val="100000"/>
              </a:lnSpc>
              <a:spcBef>
                <a:spcPts val="0"/>
              </a:spcBef>
              <a:spcAft>
                <a:spcPts val="0"/>
              </a:spcAft>
              <a:buSzPts val="800"/>
              <a:buNone/>
              <a:defRPr sz="1200"/>
            </a:lvl5pPr>
            <a:lvl6pPr lvl="5" algn="l">
              <a:lnSpc>
                <a:spcPct val="100000"/>
              </a:lnSpc>
              <a:spcBef>
                <a:spcPts val="0"/>
              </a:spcBef>
              <a:spcAft>
                <a:spcPts val="0"/>
              </a:spcAft>
              <a:buSzPts val="800"/>
              <a:buNone/>
              <a:defRPr sz="1200"/>
            </a:lvl6pPr>
            <a:lvl7pPr lvl="6" algn="l">
              <a:lnSpc>
                <a:spcPct val="100000"/>
              </a:lnSpc>
              <a:spcBef>
                <a:spcPts val="0"/>
              </a:spcBef>
              <a:spcAft>
                <a:spcPts val="0"/>
              </a:spcAft>
              <a:buSzPts val="800"/>
              <a:buNone/>
              <a:defRPr sz="1200"/>
            </a:lvl7pPr>
            <a:lvl8pPr lvl="7" algn="l">
              <a:lnSpc>
                <a:spcPct val="100000"/>
              </a:lnSpc>
              <a:spcBef>
                <a:spcPts val="0"/>
              </a:spcBef>
              <a:spcAft>
                <a:spcPts val="0"/>
              </a:spcAft>
              <a:buSzPts val="800"/>
              <a:buNone/>
              <a:defRPr sz="1200"/>
            </a:lvl8pPr>
            <a:lvl9pPr lvl="8" algn="l">
              <a:lnSpc>
                <a:spcPct val="100000"/>
              </a:lnSpc>
              <a:spcBef>
                <a:spcPts val="0"/>
              </a:spcBef>
              <a:spcAft>
                <a:spcPts val="0"/>
              </a:spcAft>
              <a:buSzPts val="800"/>
              <a:buNone/>
              <a:defRPr sz="1200"/>
            </a:lvl9pPr>
          </a:lstStyle>
          <a:p/>
        </p:txBody>
      </p:sp>
      <p:sp>
        <p:nvSpPr>
          <p:cNvPr id="103" name="Google Shape;103;g194a43cc6f3_0_2815"/>
          <p:cNvSpPr txBox="1"/>
          <p:nvPr>
            <p:ph idx="1" type="body"/>
          </p:nvPr>
        </p:nvSpPr>
        <p:spPr>
          <a:xfrm>
            <a:off x="1170000" y="1825625"/>
            <a:ext cx="49236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04" name="Google Shape;104;g194a43cc6f3_0_2815"/>
          <p:cNvSpPr txBox="1"/>
          <p:nvPr>
            <p:ph idx="3" type="body"/>
          </p:nvPr>
        </p:nvSpPr>
        <p:spPr>
          <a:xfrm>
            <a:off x="6093450" y="1825625"/>
            <a:ext cx="49236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Title">
  <p:cSld name="29_Blank_1">
    <p:spTree>
      <p:nvGrpSpPr>
        <p:cNvPr id="1233" name="Shape 1233"/>
        <p:cNvGrpSpPr/>
        <p:nvPr/>
      </p:nvGrpSpPr>
      <p:grpSpPr>
        <a:xfrm>
          <a:off x="0" y="0"/>
          <a:ext cx="0" cy="0"/>
          <a:chOff x="0" y="0"/>
          <a:chExt cx="0" cy="0"/>
        </a:xfrm>
      </p:grpSpPr>
      <p:sp>
        <p:nvSpPr>
          <p:cNvPr id="1234" name="Google Shape;1234;g194a43cc6f3_0_3950"/>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5" name="Google Shape;1235;g194a43cc6f3_0_3950"/>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236" name="Google Shape;1236;g194a43cc6f3_0_3950"/>
          <p:cNvPicPr preferRelativeResize="0"/>
          <p:nvPr/>
        </p:nvPicPr>
        <p:blipFill rotWithShape="1">
          <a:blip r:embed="rId2">
            <a:alphaModFix/>
          </a:blip>
          <a:srcRect b="0" l="0" r="0" t="0"/>
          <a:stretch/>
        </p:blipFill>
        <p:spPr>
          <a:xfrm>
            <a:off x="0" y="2"/>
            <a:ext cx="5422900" cy="6857999"/>
          </a:xfrm>
          <a:prstGeom prst="rect">
            <a:avLst/>
          </a:prstGeom>
          <a:noFill/>
          <a:ln>
            <a:noFill/>
          </a:ln>
        </p:spPr>
      </p:pic>
      <p:sp>
        <p:nvSpPr>
          <p:cNvPr id="1237" name="Google Shape;1237;g194a43cc6f3_0_3950"/>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238" name="Google Shape;1238;g194a43cc6f3_0_395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239" name="Google Shape;1239;g194a43cc6f3_0_395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Title">
  <p:cSld name="30_Blank_1">
    <p:spTree>
      <p:nvGrpSpPr>
        <p:cNvPr id="1240" name="Shape 1240"/>
        <p:cNvGrpSpPr/>
        <p:nvPr/>
      </p:nvGrpSpPr>
      <p:grpSpPr>
        <a:xfrm>
          <a:off x="0" y="0"/>
          <a:ext cx="0" cy="0"/>
          <a:chOff x="0" y="0"/>
          <a:chExt cx="0" cy="0"/>
        </a:xfrm>
      </p:grpSpPr>
      <p:sp>
        <p:nvSpPr>
          <p:cNvPr id="1241" name="Google Shape;1241;g194a43cc6f3_0_3957"/>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42" name="Google Shape;1242;g194a43cc6f3_0_3957"/>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243" name="Google Shape;1243;g194a43cc6f3_0_3957"/>
          <p:cNvPicPr preferRelativeResize="0"/>
          <p:nvPr/>
        </p:nvPicPr>
        <p:blipFill rotWithShape="1">
          <a:blip r:embed="rId2">
            <a:alphaModFix/>
          </a:blip>
          <a:srcRect b="0" l="0" r="0" t="0"/>
          <a:stretch/>
        </p:blipFill>
        <p:spPr>
          <a:xfrm>
            <a:off x="0" y="2"/>
            <a:ext cx="5422900" cy="6857999"/>
          </a:xfrm>
          <a:prstGeom prst="rect">
            <a:avLst/>
          </a:prstGeom>
          <a:noFill/>
          <a:ln>
            <a:noFill/>
          </a:ln>
        </p:spPr>
      </p:pic>
      <p:pic>
        <p:nvPicPr>
          <p:cNvPr id="1244" name="Google Shape;1244;g194a43cc6f3_0_395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245" name="Google Shape;1245;g194a43cc6f3_0_395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Title">
  <p:cSld name="31_Blank_1">
    <p:spTree>
      <p:nvGrpSpPr>
        <p:cNvPr id="1246" name="Shape 1246"/>
        <p:cNvGrpSpPr/>
        <p:nvPr/>
      </p:nvGrpSpPr>
      <p:grpSpPr>
        <a:xfrm>
          <a:off x="0" y="0"/>
          <a:ext cx="0" cy="0"/>
          <a:chOff x="0" y="0"/>
          <a:chExt cx="0" cy="0"/>
        </a:xfrm>
      </p:grpSpPr>
      <p:sp>
        <p:nvSpPr>
          <p:cNvPr id="1247" name="Google Shape;1247;g194a43cc6f3_0_3963"/>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8" name="Google Shape;1248;g194a43cc6f3_0_3963"/>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249" name="Google Shape;1249;g194a43cc6f3_0_3963"/>
          <p:cNvPicPr preferRelativeResize="0"/>
          <p:nvPr/>
        </p:nvPicPr>
        <p:blipFill rotWithShape="1">
          <a:blip r:embed="rId2">
            <a:alphaModFix/>
          </a:blip>
          <a:srcRect b="0" l="0" r="0" t="0"/>
          <a:stretch/>
        </p:blipFill>
        <p:spPr>
          <a:xfrm>
            <a:off x="0" y="2"/>
            <a:ext cx="5422900" cy="6857999"/>
          </a:xfrm>
          <a:prstGeom prst="rect">
            <a:avLst/>
          </a:prstGeom>
          <a:noFill/>
          <a:ln>
            <a:noFill/>
          </a:ln>
        </p:spPr>
      </p:pic>
      <p:sp>
        <p:nvSpPr>
          <p:cNvPr id="1250" name="Google Shape;1250;g194a43cc6f3_0_3963"/>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251" name="Google Shape;1251;g194a43cc6f3_0_396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252" name="Google Shape;1252;g194a43cc6f3_0_396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Title">
  <p:cSld name="32_Blank_1">
    <p:bg>
      <p:bgPr>
        <a:solidFill>
          <a:srgbClr val="DF4A51"/>
        </a:solidFill>
      </p:bgPr>
    </p:bg>
    <p:spTree>
      <p:nvGrpSpPr>
        <p:cNvPr id="1253" name="Shape 1253"/>
        <p:cNvGrpSpPr/>
        <p:nvPr/>
      </p:nvGrpSpPr>
      <p:grpSpPr>
        <a:xfrm>
          <a:off x="0" y="0"/>
          <a:ext cx="0" cy="0"/>
          <a:chOff x="0" y="0"/>
          <a:chExt cx="0" cy="0"/>
        </a:xfrm>
      </p:grpSpPr>
      <p:sp>
        <p:nvSpPr>
          <p:cNvPr id="1254" name="Google Shape;1254;g194a43cc6f3_0_3970"/>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5" name="Google Shape;1255;g194a43cc6f3_0_3970"/>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256" name="Google Shape;1256;g194a43cc6f3_0_3970"/>
          <p:cNvPicPr preferRelativeResize="0"/>
          <p:nvPr/>
        </p:nvPicPr>
        <p:blipFill rotWithShape="1">
          <a:blip r:embed="rId2">
            <a:alphaModFix/>
          </a:blip>
          <a:srcRect b="0" l="0" r="0" t="0"/>
          <a:stretch/>
        </p:blipFill>
        <p:spPr>
          <a:xfrm>
            <a:off x="0" y="2"/>
            <a:ext cx="5422900" cy="6857999"/>
          </a:xfrm>
          <a:prstGeom prst="rect">
            <a:avLst/>
          </a:prstGeom>
          <a:noFill/>
          <a:ln>
            <a:noFill/>
          </a:ln>
        </p:spPr>
      </p:pic>
      <p:sp>
        <p:nvSpPr>
          <p:cNvPr id="1257" name="Google Shape;1257;g194a43cc6f3_0_3970"/>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258" name="Google Shape;1258;g194a43cc6f3_0_397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259" name="Google Shape;1259;g194a43cc6f3_0_397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Title">
  <p:cSld name="33_Blank_1">
    <p:spTree>
      <p:nvGrpSpPr>
        <p:cNvPr id="1260" name="Shape 1260"/>
        <p:cNvGrpSpPr/>
        <p:nvPr/>
      </p:nvGrpSpPr>
      <p:grpSpPr>
        <a:xfrm>
          <a:off x="0" y="0"/>
          <a:ext cx="0" cy="0"/>
          <a:chOff x="0" y="0"/>
          <a:chExt cx="0" cy="0"/>
        </a:xfrm>
      </p:grpSpPr>
      <p:sp>
        <p:nvSpPr>
          <p:cNvPr id="1261" name="Google Shape;1261;g194a43cc6f3_0_3977"/>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2" name="Google Shape;1262;g194a43cc6f3_0_3977"/>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263" name="Google Shape;1263;g194a43cc6f3_0_3977"/>
          <p:cNvPicPr preferRelativeResize="0"/>
          <p:nvPr/>
        </p:nvPicPr>
        <p:blipFill rotWithShape="1">
          <a:blip r:embed="rId2">
            <a:alphaModFix/>
          </a:blip>
          <a:srcRect b="0" l="0" r="0" t="0"/>
          <a:stretch/>
        </p:blipFill>
        <p:spPr>
          <a:xfrm>
            <a:off x="0" y="2"/>
            <a:ext cx="5422900" cy="6857999"/>
          </a:xfrm>
          <a:prstGeom prst="rect">
            <a:avLst/>
          </a:prstGeom>
          <a:noFill/>
          <a:ln>
            <a:noFill/>
          </a:ln>
        </p:spPr>
      </p:pic>
      <p:sp>
        <p:nvSpPr>
          <p:cNvPr id="1264" name="Google Shape;1264;g194a43cc6f3_0_3977"/>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265" name="Google Shape;1265;g194a43cc6f3_0_397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266" name="Google Shape;1266;g194a43cc6f3_0_397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Title">
  <p:cSld name="34_Blank_1">
    <p:spTree>
      <p:nvGrpSpPr>
        <p:cNvPr id="1267" name="Shape 1267"/>
        <p:cNvGrpSpPr/>
        <p:nvPr/>
      </p:nvGrpSpPr>
      <p:grpSpPr>
        <a:xfrm>
          <a:off x="0" y="0"/>
          <a:ext cx="0" cy="0"/>
          <a:chOff x="0" y="0"/>
          <a:chExt cx="0" cy="0"/>
        </a:xfrm>
      </p:grpSpPr>
      <p:sp>
        <p:nvSpPr>
          <p:cNvPr id="1268" name="Google Shape;1268;g194a43cc6f3_0_3984"/>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9" name="Google Shape;1269;g194a43cc6f3_0_3984"/>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270" name="Google Shape;1270;g194a43cc6f3_0_3984"/>
          <p:cNvPicPr preferRelativeResize="0"/>
          <p:nvPr/>
        </p:nvPicPr>
        <p:blipFill rotWithShape="1">
          <a:blip r:embed="rId2">
            <a:alphaModFix/>
          </a:blip>
          <a:srcRect b="0" l="0" r="0" t="0"/>
          <a:stretch/>
        </p:blipFill>
        <p:spPr>
          <a:xfrm>
            <a:off x="0" y="2"/>
            <a:ext cx="5422900" cy="6857999"/>
          </a:xfrm>
          <a:prstGeom prst="rect">
            <a:avLst/>
          </a:prstGeom>
          <a:noFill/>
          <a:ln>
            <a:noFill/>
          </a:ln>
        </p:spPr>
      </p:pic>
      <p:sp>
        <p:nvSpPr>
          <p:cNvPr id="1271" name="Google Shape;1271;g194a43cc6f3_0_3984"/>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272" name="Google Shape;1272;g194a43cc6f3_0_398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273" name="Google Shape;1273;g194a43cc6f3_0_398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p:cSld name="17_Blank_1_14">
    <p:spTree>
      <p:nvGrpSpPr>
        <p:cNvPr id="1274" name="Shape 1274"/>
        <p:cNvGrpSpPr/>
        <p:nvPr/>
      </p:nvGrpSpPr>
      <p:grpSpPr>
        <a:xfrm>
          <a:off x="0" y="0"/>
          <a:ext cx="0" cy="0"/>
          <a:chOff x="0" y="0"/>
          <a:chExt cx="0" cy="0"/>
        </a:xfrm>
      </p:grpSpPr>
      <p:pic>
        <p:nvPicPr>
          <p:cNvPr id="1275" name="Google Shape;1275;g194a43cc6f3_0_3991"/>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276" name="Google Shape;1276;g194a43cc6f3_0_399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277" name="Google Shape;1277;g194a43cc6f3_0_3991"/>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278" name="Google Shape;1278;g194a43cc6f3_0_3991"/>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279" name="Google Shape;1279;g194a43cc6f3_0_399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280" name="Google Shape;1280;g194a43cc6f3_0_3991"/>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dk1"/>
                </a:solidFill>
                <a:latin typeface="Calibri"/>
                <a:ea typeface="Calibri"/>
                <a:cs typeface="Calibri"/>
                <a:sym typeface="Calibri"/>
              </a:rPr>
              <a:t>Click to edit Master title style</a:t>
            </a:r>
            <a:endParaRPr b="0" i="0" sz="44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1">
  <p:cSld name="17_Blank_1_14_1">
    <p:spTree>
      <p:nvGrpSpPr>
        <p:cNvPr id="1281" name="Shape 1281"/>
        <p:cNvGrpSpPr/>
        <p:nvPr/>
      </p:nvGrpSpPr>
      <p:grpSpPr>
        <a:xfrm>
          <a:off x="0" y="0"/>
          <a:ext cx="0" cy="0"/>
          <a:chOff x="0" y="0"/>
          <a:chExt cx="0" cy="0"/>
        </a:xfrm>
      </p:grpSpPr>
      <p:pic>
        <p:nvPicPr>
          <p:cNvPr id="1282" name="Google Shape;1282;g194a43cc6f3_0_3998"/>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283" name="Google Shape;1283;g194a43cc6f3_0_399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284" name="Google Shape;1284;g194a43cc6f3_0_399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None/>
              <a:defRPr/>
            </a:lvl1pPr>
            <a:lvl2pPr lvl="1" rtl="0" algn="ctr">
              <a:lnSpc>
                <a:spcPct val="100000"/>
              </a:lnSpc>
              <a:spcBef>
                <a:spcPts val="0"/>
              </a:spcBef>
              <a:spcAft>
                <a:spcPts val="0"/>
              </a:spcAft>
              <a:buSzPts val="800"/>
              <a:buNone/>
              <a:defRPr sz="1200"/>
            </a:lvl2pPr>
            <a:lvl3pPr lvl="2" rtl="0" algn="ctr">
              <a:lnSpc>
                <a:spcPct val="100000"/>
              </a:lnSpc>
              <a:spcBef>
                <a:spcPts val="0"/>
              </a:spcBef>
              <a:spcAft>
                <a:spcPts val="0"/>
              </a:spcAft>
              <a:buSzPts val="800"/>
              <a:buNone/>
              <a:defRPr sz="1200"/>
            </a:lvl3pPr>
            <a:lvl4pPr lvl="3" rtl="0" algn="ctr">
              <a:lnSpc>
                <a:spcPct val="100000"/>
              </a:lnSpc>
              <a:spcBef>
                <a:spcPts val="0"/>
              </a:spcBef>
              <a:spcAft>
                <a:spcPts val="0"/>
              </a:spcAft>
              <a:buSzPts val="800"/>
              <a:buNone/>
              <a:defRPr sz="1200"/>
            </a:lvl4pPr>
            <a:lvl5pPr lvl="4" rtl="0" algn="ctr">
              <a:lnSpc>
                <a:spcPct val="100000"/>
              </a:lnSpc>
              <a:spcBef>
                <a:spcPts val="0"/>
              </a:spcBef>
              <a:spcAft>
                <a:spcPts val="0"/>
              </a:spcAft>
              <a:buSzPts val="800"/>
              <a:buNone/>
              <a:defRPr sz="1200"/>
            </a:lvl5pPr>
            <a:lvl6pPr lvl="5" rtl="0" algn="ctr">
              <a:lnSpc>
                <a:spcPct val="100000"/>
              </a:lnSpc>
              <a:spcBef>
                <a:spcPts val="0"/>
              </a:spcBef>
              <a:spcAft>
                <a:spcPts val="0"/>
              </a:spcAft>
              <a:buSzPts val="800"/>
              <a:buNone/>
              <a:defRPr sz="1200"/>
            </a:lvl6pPr>
            <a:lvl7pPr lvl="6" rtl="0" algn="ctr">
              <a:lnSpc>
                <a:spcPct val="100000"/>
              </a:lnSpc>
              <a:spcBef>
                <a:spcPts val="0"/>
              </a:spcBef>
              <a:spcAft>
                <a:spcPts val="0"/>
              </a:spcAft>
              <a:buSzPts val="800"/>
              <a:buNone/>
              <a:defRPr sz="1200"/>
            </a:lvl7pPr>
            <a:lvl8pPr lvl="7" rtl="0" algn="ctr">
              <a:lnSpc>
                <a:spcPct val="100000"/>
              </a:lnSpc>
              <a:spcBef>
                <a:spcPts val="0"/>
              </a:spcBef>
              <a:spcAft>
                <a:spcPts val="0"/>
              </a:spcAft>
              <a:buSzPts val="800"/>
              <a:buNone/>
              <a:defRPr sz="1200"/>
            </a:lvl8pPr>
            <a:lvl9pPr lvl="8" rtl="0" algn="ctr">
              <a:lnSpc>
                <a:spcPct val="100000"/>
              </a:lnSpc>
              <a:spcBef>
                <a:spcPts val="0"/>
              </a:spcBef>
              <a:spcAft>
                <a:spcPts val="0"/>
              </a:spcAft>
              <a:buSzPts val="800"/>
              <a:buNone/>
              <a:defRPr sz="1200"/>
            </a:lvl9pPr>
          </a:lstStyle>
          <a:p/>
        </p:txBody>
      </p:sp>
      <p:pic>
        <p:nvPicPr>
          <p:cNvPr id="1285" name="Google Shape;1285;g194a43cc6f3_0_3998"/>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286" name="Google Shape;1286;g194a43cc6f3_0_3998"/>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287" name="Google Shape;1287;g194a43cc6f3_0_3998"/>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288" name="Google Shape;1288;g194a43cc6f3_0_3998"/>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SzPts val="2000"/>
              <a:buChar char="•"/>
              <a:defRPr/>
            </a:lvl1pPr>
            <a:lvl2pPr indent="-342900" lvl="1" marL="914400" rtl="0" algn="l">
              <a:lnSpc>
                <a:spcPct val="90000"/>
              </a:lnSpc>
              <a:spcBef>
                <a:spcPts val="500"/>
              </a:spcBef>
              <a:spcAft>
                <a:spcPts val="0"/>
              </a:spcAft>
              <a:buSzPts val="1800"/>
              <a:buChar char="•"/>
              <a:defRPr/>
            </a:lvl2pPr>
            <a:lvl3pPr indent="-330200" lvl="2" marL="1371600" rtl="0" algn="l">
              <a:lnSpc>
                <a:spcPct val="90000"/>
              </a:lnSpc>
              <a:spcBef>
                <a:spcPts val="500"/>
              </a:spcBef>
              <a:spcAft>
                <a:spcPts val="0"/>
              </a:spcAft>
              <a:buSzPts val="1600"/>
              <a:buChar char="•"/>
              <a:defRPr/>
            </a:lvl3pPr>
            <a:lvl4pPr indent="-317500" lvl="3" marL="1828800" rtl="0" algn="l">
              <a:lnSpc>
                <a:spcPct val="90000"/>
              </a:lnSpc>
              <a:spcBef>
                <a:spcPts val="500"/>
              </a:spcBef>
              <a:spcAft>
                <a:spcPts val="0"/>
              </a:spcAft>
              <a:buSzPts val="1400"/>
              <a:buChar char="•"/>
              <a:defRPr/>
            </a:lvl4pPr>
            <a:lvl5pPr indent="-317500" lvl="4" marL="2286000" rtl="0" algn="l">
              <a:lnSpc>
                <a:spcPct val="90000"/>
              </a:lnSpc>
              <a:spcBef>
                <a:spcPts val="500"/>
              </a:spcBef>
              <a:spcAft>
                <a:spcPts val="0"/>
              </a:spcAft>
              <a:buSzPts val="14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2">
  <p:cSld name="17_Blank_1_8">
    <p:spTree>
      <p:nvGrpSpPr>
        <p:cNvPr id="1289" name="Shape 1289"/>
        <p:cNvGrpSpPr/>
        <p:nvPr/>
      </p:nvGrpSpPr>
      <p:grpSpPr>
        <a:xfrm>
          <a:off x="0" y="0"/>
          <a:ext cx="0" cy="0"/>
          <a:chOff x="0" y="0"/>
          <a:chExt cx="0" cy="0"/>
        </a:xfrm>
      </p:grpSpPr>
      <p:pic>
        <p:nvPicPr>
          <p:cNvPr id="1290" name="Google Shape;1290;g194a43cc6f3_0_4006"/>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291" name="Google Shape;1291;g194a43cc6f3_0_400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292" name="Google Shape;1292;g194a43cc6f3_0_400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1293" name="Google Shape;1293;g194a43cc6f3_0_4006"/>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294" name="Google Shape;1294;g194a43cc6f3_0_4006"/>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295" name="Google Shape;1295;g194a43cc6f3_0_4006"/>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1296" name="Google Shape;1296;g194a43cc6f3_0_4006"/>
          <p:cNvSpPr txBox="1"/>
          <p:nvPr>
            <p:ph idx="3"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1297" name="Google Shape;1297;g194a43cc6f3_0_4006"/>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3">
  <p:cSld name="17_Blank_1_9">
    <p:spTree>
      <p:nvGrpSpPr>
        <p:cNvPr id="1298" name="Shape 1298"/>
        <p:cNvGrpSpPr/>
        <p:nvPr/>
      </p:nvGrpSpPr>
      <p:grpSpPr>
        <a:xfrm>
          <a:off x="0" y="0"/>
          <a:ext cx="0" cy="0"/>
          <a:chOff x="0" y="0"/>
          <a:chExt cx="0" cy="0"/>
        </a:xfrm>
      </p:grpSpPr>
      <p:pic>
        <p:nvPicPr>
          <p:cNvPr id="1299" name="Google Shape;1299;g194a43cc6f3_0_4015"/>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300" name="Google Shape;1300;g194a43cc6f3_0_401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01" name="Google Shape;1301;g194a43cc6f3_0_401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1302" name="Google Shape;1302;g194a43cc6f3_0_4015"/>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303" name="Google Shape;1303;g194a43cc6f3_0_4015"/>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04" name="Google Shape;1304;g194a43cc6f3_0_4015"/>
          <p:cNvSpPr/>
          <p:nvPr>
            <p:ph idx="3" type="pic"/>
          </p:nvPr>
        </p:nvSpPr>
        <p:spPr>
          <a:xfrm>
            <a:off x="1122001" y="1972500"/>
            <a:ext cx="4974000" cy="4123500"/>
          </a:xfrm>
          <a:prstGeom prst="rect">
            <a:avLst/>
          </a:prstGeom>
          <a:noFill/>
          <a:ln>
            <a:noFill/>
          </a:ln>
        </p:spPr>
      </p:sp>
      <p:sp>
        <p:nvSpPr>
          <p:cNvPr id="1305" name="Google Shape;1305;g194a43cc6f3_0_4015"/>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1306" name="Google Shape;1306;g194a43cc6f3_0_401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3">
  <p:cSld name="Custom Layout_1_1_4_1_5">
    <p:bg>
      <p:bgPr>
        <a:solidFill>
          <a:schemeClr val="dk1"/>
        </a:solidFill>
      </p:bgPr>
    </p:bg>
    <p:spTree>
      <p:nvGrpSpPr>
        <p:cNvPr id="105" name="Shape 105"/>
        <p:cNvGrpSpPr/>
        <p:nvPr/>
      </p:nvGrpSpPr>
      <p:grpSpPr>
        <a:xfrm>
          <a:off x="0" y="0"/>
          <a:ext cx="0" cy="0"/>
          <a:chOff x="0" y="0"/>
          <a:chExt cx="0" cy="0"/>
        </a:xfrm>
      </p:grpSpPr>
      <p:sp>
        <p:nvSpPr>
          <p:cNvPr id="106" name="Google Shape;106;g194a43cc6f3_0_282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7" name="Google Shape;107;g194a43cc6f3_0_2822"/>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08" name="Google Shape;108;g194a43cc6f3_0_2822"/>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09" name="Google Shape;109;g194a43cc6f3_0_282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l">
              <a:lnSpc>
                <a:spcPct val="100000"/>
              </a:lnSpc>
              <a:spcBef>
                <a:spcPts val="0"/>
              </a:spcBef>
              <a:spcAft>
                <a:spcPts val="0"/>
              </a:spcAft>
              <a:buSzPts val="800"/>
              <a:buNone/>
              <a:defRPr sz="1200"/>
            </a:lvl2pPr>
            <a:lvl3pPr lvl="2" algn="l">
              <a:lnSpc>
                <a:spcPct val="100000"/>
              </a:lnSpc>
              <a:spcBef>
                <a:spcPts val="0"/>
              </a:spcBef>
              <a:spcAft>
                <a:spcPts val="0"/>
              </a:spcAft>
              <a:buSzPts val="800"/>
              <a:buNone/>
              <a:defRPr sz="1200"/>
            </a:lvl3pPr>
            <a:lvl4pPr lvl="3" algn="l">
              <a:lnSpc>
                <a:spcPct val="100000"/>
              </a:lnSpc>
              <a:spcBef>
                <a:spcPts val="0"/>
              </a:spcBef>
              <a:spcAft>
                <a:spcPts val="0"/>
              </a:spcAft>
              <a:buSzPts val="800"/>
              <a:buNone/>
              <a:defRPr sz="1200"/>
            </a:lvl4pPr>
            <a:lvl5pPr lvl="4" algn="l">
              <a:lnSpc>
                <a:spcPct val="100000"/>
              </a:lnSpc>
              <a:spcBef>
                <a:spcPts val="0"/>
              </a:spcBef>
              <a:spcAft>
                <a:spcPts val="0"/>
              </a:spcAft>
              <a:buSzPts val="800"/>
              <a:buNone/>
              <a:defRPr sz="1200"/>
            </a:lvl5pPr>
            <a:lvl6pPr lvl="5" algn="l">
              <a:lnSpc>
                <a:spcPct val="100000"/>
              </a:lnSpc>
              <a:spcBef>
                <a:spcPts val="0"/>
              </a:spcBef>
              <a:spcAft>
                <a:spcPts val="0"/>
              </a:spcAft>
              <a:buSzPts val="800"/>
              <a:buNone/>
              <a:defRPr sz="1200"/>
            </a:lvl6pPr>
            <a:lvl7pPr lvl="6" algn="l">
              <a:lnSpc>
                <a:spcPct val="100000"/>
              </a:lnSpc>
              <a:spcBef>
                <a:spcPts val="0"/>
              </a:spcBef>
              <a:spcAft>
                <a:spcPts val="0"/>
              </a:spcAft>
              <a:buSzPts val="800"/>
              <a:buNone/>
              <a:defRPr sz="1200"/>
            </a:lvl7pPr>
            <a:lvl8pPr lvl="7" algn="l">
              <a:lnSpc>
                <a:spcPct val="100000"/>
              </a:lnSpc>
              <a:spcBef>
                <a:spcPts val="0"/>
              </a:spcBef>
              <a:spcAft>
                <a:spcPts val="0"/>
              </a:spcAft>
              <a:buSzPts val="800"/>
              <a:buNone/>
              <a:defRPr sz="1200"/>
            </a:lvl8pPr>
            <a:lvl9pPr lvl="8" algn="l">
              <a:lnSpc>
                <a:spcPct val="100000"/>
              </a:lnSpc>
              <a:spcBef>
                <a:spcPts val="0"/>
              </a:spcBef>
              <a:spcAft>
                <a:spcPts val="0"/>
              </a:spcAft>
              <a:buSzPts val="800"/>
              <a:buNone/>
              <a:defRPr sz="1200"/>
            </a:lvl9pPr>
          </a:lstStyle>
          <a:p/>
        </p:txBody>
      </p:sp>
      <p:sp>
        <p:nvSpPr>
          <p:cNvPr id="110" name="Google Shape;110;g194a43cc6f3_0_2822"/>
          <p:cNvSpPr/>
          <p:nvPr>
            <p:ph idx="3" type="pic"/>
          </p:nvPr>
        </p:nvSpPr>
        <p:spPr>
          <a:xfrm>
            <a:off x="1122001" y="1972500"/>
            <a:ext cx="4974000" cy="4123500"/>
          </a:xfrm>
          <a:prstGeom prst="rect">
            <a:avLst/>
          </a:prstGeom>
          <a:noFill/>
          <a:ln>
            <a:noFill/>
          </a:ln>
        </p:spPr>
      </p:sp>
      <p:sp>
        <p:nvSpPr>
          <p:cNvPr id="111" name="Google Shape;111;g194a43cc6f3_0_2822"/>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4">
  <p:cSld name="17_Blank_1_10">
    <p:spTree>
      <p:nvGrpSpPr>
        <p:cNvPr id="1307" name="Shape 1307"/>
        <p:cNvGrpSpPr/>
        <p:nvPr/>
      </p:nvGrpSpPr>
      <p:grpSpPr>
        <a:xfrm>
          <a:off x="0" y="0"/>
          <a:ext cx="0" cy="0"/>
          <a:chOff x="0" y="0"/>
          <a:chExt cx="0" cy="0"/>
        </a:xfrm>
      </p:grpSpPr>
      <p:pic>
        <p:nvPicPr>
          <p:cNvPr id="1308" name="Google Shape;1308;g194a43cc6f3_0_4024"/>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309" name="Google Shape;1309;g194a43cc6f3_0_402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10" name="Google Shape;1310;g194a43cc6f3_0_402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1311" name="Google Shape;1311;g194a43cc6f3_0_4024"/>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312" name="Google Shape;1312;g194a43cc6f3_0_4024"/>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13" name="Google Shape;1313;g194a43cc6f3_0_4024"/>
          <p:cNvSpPr/>
          <p:nvPr>
            <p:ph idx="3" type="pic"/>
          </p:nvPr>
        </p:nvSpPr>
        <p:spPr>
          <a:xfrm>
            <a:off x="1143000" y="1749300"/>
            <a:ext cx="4953000" cy="2136900"/>
          </a:xfrm>
          <a:prstGeom prst="rect">
            <a:avLst/>
          </a:prstGeom>
          <a:noFill/>
          <a:ln>
            <a:noFill/>
          </a:ln>
        </p:spPr>
      </p:sp>
      <p:sp>
        <p:nvSpPr>
          <p:cNvPr id="1314" name="Google Shape;1314;g194a43cc6f3_0_4024"/>
          <p:cNvSpPr/>
          <p:nvPr>
            <p:ph idx="4" type="pic"/>
          </p:nvPr>
        </p:nvSpPr>
        <p:spPr>
          <a:xfrm>
            <a:off x="1143000" y="4035300"/>
            <a:ext cx="4953000" cy="2136900"/>
          </a:xfrm>
          <a:prstGeom prst="rect">
            <a:avLst/>
          </a:prstGeom>
          <a:noFill/>
          <a:ln>
            <a:noFill/>
          </a:ln>
        </p:spPr>
      </p:sp>
      <p:sp>
        <p:nvSpPr>
          <p:cNvPr id="1315" name="Google Shape;1315;g194a43cc6f3_0_4024"/>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1316" name="Google Shape;1316;g194a43cc6f3_0_4024"/>
          <p:cNvSpPr txBox="1"/>
          <p:nvPr>
            <p:ph idx="5"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1317" name="Google Shape;1317;g194a43cc6f3_0_4024"/>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5">
  <p:cSld name="17_Blank_1_11">
    <p:spTree>
      <p:nvGrpSpPr>
        <p:cNvPr id="1318" name="Shape 1318"/>
        <p:cNvGrpSpPr/>
        <p:nvPr/>
      </p:nvGrpSpPr>
      <p:grpSpPr>
        <a:xfrm>
          <a:off x="0" y="0"/>
          <a:ext cx="0" cy="0"/>
          <a:chOff x="0" y="0"/>
          <a:chExt cx="0" cy="0"/>
        </a:xfrm>
      </p:grpSpPr>
      <p:pic>
        <p:nvPicPr>
          <p:cNvPr id="1319" name="Google Shape;1319;g194a43cc6f3_0_4035"/>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320" name="Google Shape;1320;g194a43cc6f3_0_403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21" name="Google Shape;1321;g194a43cc6f3_0_403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1322" name="Google Shape;1322;g194a43cc6f3_0_4035"/>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323" name="Google Shape;1323;g194a43cc6f3_0_4035"/>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24" name="Google Shape;1324;g194a43cc6f3_0_4035"/>
          <p:cNvSpPr/>
          <p:nvPr>
            <p:ph idx="3" type="pic"/>
          </p:nvPr>
        </p:nvSpPr>
        <p:spPr>
          <a:xfrm>
            <a:off x="1141950" y="1673100"/>
            <a:ext cx="4953000" cy="1491600"/>
          </a:xfrm>
          <a:prstGeom prst="rect">
            <a:avLst/>
          </a:prstGeom>
          <a:noFill/>
          <a:ln>
            <a:noFill/>
          </a:ln>
        </p:spPr>
      </p:sp>
      <p:sp>
        <p:nvSpPr>
          <p:cNvPr id="1325" name="Google Shape;1325;g194a43cc6f3_0_4035"/>
          <p:cNvSpPr/>
          <p:nvPr>
            <p:ph idx="4" type="pic"/>
          </p:nvPr>
        </p:nvSpPr>
        <p:spPr>
          <a:xfrm>
            <a:off x="1141950" y="3268673"/>
            <a:ext cx="4953000" cy="1491600"/>
          </a:xfrm>
          <a:prstGeom prst="rect">
            <a:avLst/>
          </a:prstGeom>
          <a:noFill/>
          <a:ln>
            <a:noFill/>
          </a:ln>
        </p:spPr>
      </p:sp>
      <p:sp>
        <p:nvSpPr>
          <p:cNvPr id="1326" name="Google Shape;1326;g194a43cc6f3_0_4035"/>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1327" name="Google Shape;1327;g194a43cc6f3_0_4035"/>
          <p:cNvSpPr/>
          <p:nvPr>
            <p:ph idx="5" type="pic"/>
          </p:nvPr>
        </p:nvSpPr>
        <p:spPr>
          <a:xfrm>
            <a:off x="1140900" y="4864250"/>
            <a:ext cx="4953000" cy="1491600"/>
          </a:xfrm>
          <a:prstGeom prst="rect">
            <a:avLst/>
          </a:prstGeom>
          <a:noFill/>
          <a:ln>
            <a:noFill/>
          </a:ln>
        </p:spPr>
      </p:sp>
      <p:sp>
        <p:nvSpPr>
          <p:cNvPr id="1328" name="Google Shape;1328;g194a43cc6f3_0_4035"/>
          <p:cNvSpPr txBox="1"/>
          <p:nvPr>
            <p:ph idx="6"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1329" name="Google Shape;1329;g194a43cc6f3_0_4035"/>
          <p:cNvSpPr txBox="1"/>
          <p:nvPr>
            <p:ph idx="7"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1330" name="Google Shape;1330;g194a43cc6f3_0_403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6">
  <p:cSld name="17_Blank_1_12">
    <p:spTree>
      <p:nvGrpSpPr>
        <p:cNvPr id="1331" name="Shape 1331"/>
        <p:cNvGrpSpPr/>
        <p:nvPr/>
      </p:nvGrpSpPr>
      <p:grpSpPr>
        <a:xfrm>
          <a:off x="0" y="0"/>
          <a:ext cx="0" cy="0"/>
          <a:chOff x="0" y="0"/>
          <a:chExt cx="0" cy="0"/>
        </a:xfrm>
      </p:grpSpPr>
      <p:pic>
        <p:nvPicPr>
          <p:cNvPr id="1332" name="Google Shape;1332;g194a43cc6f3_0_4048"/>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333" name="Google Shape;1333;g194a43cc6f3_0_404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34" name="Google Shape;1334;g194a43cc6f3_0_404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1335" name="Google Shape;1335;g194a43cc6f3_0_4048"/>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336" name="Google Shape;1336;g194a43cc6f3_0_4048"/>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37" name="Google Shape;1337;g194a43cc6f3_0_4048"/>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1338" name="Google Shape;1338;g194a43cc6f3_0_4048"/>
          <p:cNvSpPr txBox="1"/>
          <p:nvPr>
            <p:ph idx="3"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1339" name="Google Shape;1339;g194a43cc6f3_0_4048"/>
          <p:cNvSpPr/>
          <p:nvPr>
            <p:ph idx="4" type="pic"/>
          </p:nvPr>
        </p:nvSpPr>
        <p:spPr>
          <a:xfrm>
            <a:off x="3686431" y="1749300"/>
            <a:ext cx="2409600" cy="2136900"/>
          </a:xfrm>
          <a:prstGeom prst="rect">
            <a:avLst/>
          </a:prstGeom>
          <a:noFill/>
          <a:ln>
            <a:noFill/>
          </a:ln>
        </p:spPr>
      </p:sp>
      <p:sp>
        <p:nvSpPr>
          <p:cNvPr id="1340" name="Google Shape;1340;g194a43cc6f3_0_4048"/>
          <p:cNvSpPr/>
          <p:nvPr>
            <p:ph idx="5" type="pic"/>
          </p:nvPr>
        </p:nvSpPr>
        <p:spPr>
          <a:xfrm>
            <a:off x="3686431" y="4035300"/>
            <a:ext cx="2409600" cy="2136900"/>
          </a:xfrm>
          <a:prstGeom prst="rect">
            <a:avLst/>
          </a:prstGeom>
          <a:noFill/>
          <a:ln>
            <a:noFill/>
          </a:ln>
        </p:spPr>
      </p:sp>
      <p:sp>
        <p:nvSpPr>
          <p:cNvPr id="1341" name="Google Shape;1341;g194a43cc6f3_0_4048"/>
          <p:cNvSpPr/>
          <p:nvPr>
            <p:ph idx="6" type="pic"/>
          </p:nvPr>
        </p:nvSpPr>
        <p:spPr>
          <a:xfrm>
            <a:off x="1143000" y="1752600"/>
            <a:ext cx="2409600" cy="2136900"/>
          </a:xfrm>
          <a:prstGeom prst="rect">
            <a:avLst/>
          </a:prstGeom>
          <a:noFill/>
          <a:ln>
            <a:noFill/>
          </a:ln>
        </p:spPr>
      </p:sp>
      <p:sp>
        <p:nvSpPr>
          <p:cNvPr id="1342" name="Google Shape;1342;g194a43cc6f3_0_4048"/>
          <p:cNvSpPr/>
          <p:nvPr>
            <p:ph idx="7" type="pic"/>
          </p:nvPr>
        </p:nvSpPr>
        <p:spPr>
          <a:xfrm>
            <a:off x="1143000" y="4038600"/>
            <a:ext cx="2409600" cy="2136900"/>
          </a:xfrm>
          <a:prstGeom prst="rect">
            <a:avLst/>
          </a:prstGeom>
          <a:noFill/>
          <a:ln>
            <a:noFill/>
          </a:ln>
        </p:spPr>
      </p:sp>
      <p:pic>
        <p:nvPicPr>
          <p:cNvPr id="1343" name="Google Shape;1343;g194a43cc6f3_0_4048"/>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7">
  <p:cSld name="17_Blank_1_13">
    <p:spTree>
      <p:nvGrpSpPr>
        <p:cNvPr id="1344" name="Shape 1344"/>
        <p:cNvGrpSpPr/>
        <p:nvPr/>
      </p:nvGrpSpPr>
      <p:grpSpPr>
        <a:xfrm>
          <a:off x="0" y="0"/>
          <a:ext cx="0" cy="0"/>
          <a:chOff x="0" y="0"/>
          <a:chExt cx="0" cy="0"/>
        </a:xfrm>
      </p:grpSpPr>
      <p:pic>
        <p:nvPicPr>
          <p:cNvPr id="1345" name="Google Shape;1345;g194a43cc6f3_0_4061"/>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346" name="Google Shape;1346;g194a43cc6f3_0_406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47" name="Google Shape;1347;g194a43cc6f3_0_406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1348" name="Google Shape;1348;g194a43cc6f3_0_4061"/>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349" name="Google Shape;1349;g194a43cc6f3_0_4061"/>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350" name="Google Shape;1350;g194a43cc6f3_0_406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351" name="Google Shape;1351;g194a43cc6f3_0_4061"/>
          <p:cNvSpPr/>
          <p:nvPr>
            <p:ph idx="3" type="pic"/>
          </p:nvPr>
        </p:nvSpPr>
        <p:spPr>
          <a:xfrm>
            <a:off x="1172400" y="1825625"/>
            <a:ext cx="9847200" cy="4351500"/>
          </a:xfrm>
          <a:prstGeom prst="rect">
            <a:avLst/>
          </a:prstGeom>
          <a:noFill/>
          <a:ln>
            <a:noFill/>
          </a:ln>
        </p:spPr>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Small Flower">
  <p:cSld name="15_Blank_1">
    <p:spTree>
      <p:nvGrpSpPr>
        <p:cNvPr id="1352" name="Shape 1352"/>
        <p:cNvGrpSpPr/>
        <p:nvPr/>
      </p:nvGrpSpPr>
      <p:grpSpPr>
        <a:xfrm>
          <a:off x="0" y="0"/>
          <a:ext cx="0" cy="0"/>
          <a:chOff x="0" y="0"/>
          <a:chExt cx="0" cy="0"/>
        </a:xfrm>
      </p:grpSpPr>
      <p:sp>
        <p:nvSpPr>
          <p:cNvPr id="1353" name="Google Shape;1353;g194a43cc6f3_0_4069"/>
          <p:cNvSpPr/>
          <p:nvPr/>
        </p:nvSpPr>
        <p:spPr>
          <a:xfrm>
            <a:off x="1" y="0"/>
            <a:ext cx="12192000" cy="6858000"/>
          </a:xfrm>
          <a:prstGeom prst="rect">
            <a:avLst/>
          </a:prstGeom>
          <a:solidFill>
            <a:srgbClr val="00C18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354" name="Google Shape;1354;g194a43cc6f3_0_406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355" name="Google Shape;1355;g194a43cc6f3_0_4069"/>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356" name="Google Shape;1356;g194a43cc6f3_0_4069"/>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Calibri"/>
                <a:ea typeface="Calibri"/>
                <a:cs typeface="Calibri"/>
                <a:sym typeface="Calibri"/>
              </a:rPr>
              <a:t>Click to edit Master title style</a:t>
            </a:r>
            <a:endParaRPr b="0" i="0" sz="4400" u="none" cap="none" strike="noStrike">
              <a:solidFill>
                <a:schemeClr val="lt1"/>
              </a:solidFill>
              <a:latin typeface="Calibri"/>
              <a:ea typeface="Calibri"/>
              <a:cs typeface="Calibri"/>
              <a:sym typeface="Calibri"/>
            </a:endParaRPr>
          </a:p>
        </p:txBody>
      </p:sp>
      <p:pic>
        <p:nvPicPr>
          <p:cNvPr id="1357" name="Google Shape;1357;g194a43cc6f3_0_406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358" name="Google Shape;1358;g194a43cc6f3_0_406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Small Flower 1">
  <p:cSld name="17_Blank_1_7">
    <p:spTree>
      <p:nvGrpSpPr>
        <p:cNvPr id="1359" name="Shape 1359"/>
        <p:cNvGrpSpPr/>
        <p:nvPr/>
      </p:nvGrpSpPr>
      <p:grpSpPr>
        <a:xfrm>
          <a:off x="0" y="0"/>
          <a:ext cx="0" cy="0"/>
          <a:chOff x="0" y="0"/>
          <a:chExt cx="0" cy="0"/>
        </a:xfrm>
      </p:grpSpPr>
      <p:sp>
        <p:nvSpPr>
          <p:cNvPr id="1360" name="Google Shape;1360;g194a43cc6f3_0_4076"/>
          <p:cNvSpPr/>
          <p:nvPr/>
        </p:nvSpPr>
        <p:spPr>
          <a:xfrm>
            <a:off x="1" y="0"/>
            <a:ext cx="12192000" cy="6858000"/>
          </a:xfrm>
          <a:prstGeom prst="rect">
            <a:avLst/>
          </a:prstGeom>
          <a:solidFill>
            <a:srgbClr val="00C18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361" name="Google Shape;1361;g194a43cc6f3_0_407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362" name="Google Shape;1362;g194a43cc6f3_0_4076"/>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363" name="Google Shape;1363;g194a43cc6f3_0_4076"/>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364" name="Google Shape;1364;g194a43cc6f3_0_407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65" name="Google Shape;1365;g194a43cc6f3_0_407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366" name="Google Shape;1366;g194a43cc6f3_0_4076"/>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Clr>
                <a:schemeClr val="lt1"/>
              </a:buClr>
              <a:buSzPts val="2000"/>
              <a:buChar char="•"/>
              <a:defRPr>
                <a:solidFill>
                  <a:schemeClr val="lt1"/>
                </a:solidFill>
              </a:defRPr>
            </a:lvl1pPr>
            <a:lvl2pPr indent="-342900" lvl="1" marL="914400" rtl="0" algn="l">
              <a:lnSpc>
                <a:spcPct val="90000"/>
              </a:lnSpc>
              <a:spcBef>
                <a:spcPts val="500"/>
              </a:spcBef>
              <a:spcAft>
                <a:spcPts val="0"/>
              </a:spcAft>
              <a:buClr>
                <a:schemeClr val="lt1"/>
              </a:buClr>
              <a:buSzPts val="1800"/>
              <a:buChar char="•"/>
              <a:defRPr>
                <a:solidFill>
                  <a:schemeClr val="lt1"/>
                </a:solidFill>
              </a:defRPr>
            </a:lvl2pPr>
            <a:lvl3pPr indent="-330200" lvl="2" marL="1371600" rtl="0" algn="l">
              <a:lnSpc>
                <a:spcPct val="90000"/>
              </a:lnSpc>
              <a:spcBef>
                <a:spcPts val="500"/>
              </a:spcBef>
              <a:spcAft>
                <a:spcPts val="0"/>
              </a:spcAft>
              <a:buClr>
                <a:schemeClr val="lt1"/>
              </a:buClr>
              <a:buSzPts val="1600"/>
              <a:buChar char="•"/>
              <a:defRPr>
                <a:solidFill>
                  <a:schemeClr val="lt1"/>
                </a:solidFill>
              </a:defRPr>
            </a:lvl3pPr>
            <a:lvl4pPr indent="-317500" lvl="3" marL="1828800" rtl="0" algn="l">
              <a:lnSpc>
                <a:spcPct val="90000"/>
              </a:lnSpc>
              <a:spcBef>
                <a:spcPts val="500"/>
              </a:spcBef>
              <a:spcAft>
                <a:spcPts val="0"/>
              </a:spcAft>
              <a:buClr>
                <a:schemeClr val="lt1"/>
              </a:buClr>
              <a:buSzPts val="1400"/>
              <a:buChar char="•"/>
              <a:defRPr>
                <a:solidFill>
                  <a:schemeClr val="lt1"/>
                </a:solidFill>
              </a:defRPr>
            </a:lvl4pPr>
            <a:lvl5pPr indent="-317500" lvl="4" marL="2286000" rtl="0" algn="l">
              <a:lnSpc>
                <a:spcPct val="90000"/>
              </a:lnSpc>
              <a:spcBef>
                <a:spcPts val="500"/>
              </a:spcBef>
              <a:spcAft>
                <a:spcPts val="0"/>
              </a:spcAft>
              <a:buClr>
                <a:schemeClr val="lt1"/>
              </a:buClr>
              <a:buSzPts val="1400"/>
              <a:buChar char="•"/>
              <a:defRPr>
                <a:solidFill>
                  <a:schemeClr val="lt1"/>
                </a:solidFill>
              </a:defRPr>
            </a:lvl5pPr>
            <a:lvl6pPr indent="-342900" lvl="5" marL="2743200" rtl="0" algn="l">
              <a:lnSpc>
                <a:spcPct val="90000"/>
              </a:lnSpc>
              <a:spcBef>
                <a:spcPts val="500"/>
              </a:spcBef>
              <a:spcAft>
                <a:spcPts val="0"/>
              </a:spcAft>
              <a:buClr>
                <a:schemeClr val="lt1"/>
              </a:buClr>
              <a:buSzPts val="1800"/>
              <a:buChar char="•"/>
              <a:defRPr>
                <a:solidFill>
                  <a:schemeClr val="lt1"/>
                </a:solidFill>
              </a:defRPr>
            </a:lvl6pPr>
            <a:lvl7pPr indent="-342900" lvl="6" marL="3200400" rtl="0" algn="l">
              <a:lnSpc>
                <a:spcPct val="90000"/>
              </a:lnSpc>
              <a:spcBef>
                <a:spcPts val="500"/>
              </a:spcBef>
              <a:spcAft>
                <a:spcPts val="0"/>
              </a:spcAft>
              <a:buClr>
                <a:schemeClr val="lt1"/>
              </a:buClr>
              <a:buSzPts val="1800"/>
              <a:buChar char="•"/>
              <a:defRPr>
                <a:solidFill>
                  <a:schemeClr val="lt1"/>
                </a:solidFill>
              </a:defRPr>
            </a:lvl7pPr>
            <a:lvl8pPr indent="-342900" lvl="7" marL="3657600" rtl="0" algn="l">
              <a:lnSpc>
                <a:spcPct val="90000"/>
              </a:lnSpc>
              <a:spcBef>
                <a:spcPts val="500"/>
              </a:spcBef>
              <a:spcAft>
                <a:spcPts val="0"/>
              </a:spcAft>
              <a:buClr>
                <a:schemeClr val="lt1"/>
              </a:buClr>
              <a:buSzPts val="1800"/>
              <a:buChar char="•"/>
              <a:defRPr>
                <a:solidFill>
                  <a:schemeClr val="lt1"/>
                </a:solidFill>
              </a:defRPr>
            </a:lvl8pPr>
            <a:lvl9pPr indent="-342900" lvl="8" marL="4114800" rtl="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Small Flower 2">
  <p:cSld name="17_Blank_2_7">
    <p:spTree>
      <p:nvGrpSpPr>
        <p:cNvPr id="1367" name="Shape 1367"/>
        <p:cNvGrpSpPr/>
        <p:nvPr/>
      </p:nvGrpSpPr>
      <p:grpSpPr>
        <a:xfrm>
          <a:off x="0" y="0"/>
          <a:ext cx="0" cy="0"/>
          <a:chOff x="0" y="0"/>
          <a:chExt cx="0" cy="0"/>
        </a:xfrm>
      </p:grpSpPr>
      <p:sp>
        <p:nvSpPr>
          <p:cNvPr id="1368" name="Google Shape;1368;g194a43cc6f3_0_4084"/>
          <p:cNvSpPr/>
          <p:nvPr/>
        </p:nvSpPr>
        <p:spPr>
          <a:xfrm>
            <a:off x="1" y="0"/>
            <a:ext cx="12192000" cy="6858000"/>
          </a:xfrm>
          <a:prstGeom prst="rect">
            <a:avLst/>
          </a:prstGeom>
          <a:solidFill>
            <a:srgbClr val="00C18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369" name="Google Shape;1369;g194a43cc6f3_0_408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370" name="Google Shape;1370;g194a43cc6f3_0_4084"/>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371" name="Google Shape;1371;g194a43cc6f3_0_4084"/>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372" name="Google Shape;1372;g194a43cc6f3_0_408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73" name="Google Shape;1373;g194a43cc6f3_0_4084"/>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374" name="Google Shape;1374;g194a43cc6f3_0_4084"/>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375" name="Google Shape;1375;g194a43cc6f3_0_408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Small Flower 3">
  <p:cSld name="17_Blank_3_7">
    <p:spTree>
      <p:nvGrpSpPr>
        <p:cNvPr id="1376" name="Shape 1376"/>
        <p:cNvGrpSpPr/>
        <p:nvPr/>
      </p:nvGrpSpPr>
      <p:grpSpPr>
        <a:xfrm>
          <a:off x="0" y="0"/>
          <a:ext cx="0" cy="0"/>
          <a:chOff x="0" y="0"/>
          <a:chExt cx="0" cy="0"/>
        </a:xfrm>
      </p:grpSpPr>
      <p:sp>
        <p:nvSpPr>
          <p:cNvPr id="1377" name="Google Shape;1377;g194a43cc6f3_0_4093"/>
          <p:cNvSpPr/>
          <p:nvPr/>
        </p:nvSpPr>
        <p:spPr>
          <a:xfrm>
            <a:off x="1" y="0"/>
            <a:ext cx="12192000" cy="6858000"/>
          </a:xfrm>
          <a:prstGeom prst="rect">
            <a:avLst/>
          </a:prstGeom>
          <a:solidFill>
            <a:srgbClr val="00C18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378" name="Google Shape;1378;g194a43cc6f3_0_409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379" name="Google Shape;1379;g194a43cc6f3_0_4093"/>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380" name="Google Shape;1380;g194a43cc6f3_0_409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381" name="Google Shape;1381;g194a43cc6f3_0_409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82" name="Google Shape;1382;g194a43cc6f3_0_409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383" name="Google Shape;1383;g194a43cc6f3_0_4093"/>
          <p:cNvSpPr/>
          <p:nvPr>
            <p:ph idx="2" type="pic"/>
          </p:nvPr>
        </p:nvSpPr>
        <p:spPr>
          <a:xfrm>
            <a:off x="1122001" y="1972500"/>
            <a:ext cx="4974000" cy="4123500"/>
          </a:xfrm>
          <a:prstGeom prst="rect">
            <a:avLst/>
          </a:prstGeom>
          <a:noFill/>
          <a:ln>
            <a:noFill/>
          </a:ln>
        </p:spPr>
      </p:sp>
      <p:sp>
        <p:nvSpPr>
          <p:cNvPr id="1384" name="Google Shape;1384;g194a43cc6f3_0_4093"/>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Small Flower 4">
  <p:cSld name="17_Blank_4_7">
    <p:spTree>
      <p:nvGrpSpPr>
        <p:cNvPr id="1385" name="Shape 1385"/>
        <p:cNvGrpSpPr/>
        <p:nvPr/>
      </p:nvGrpSpPr>
      <p:grpSpPr>
        <a:xfrm>
          <a:off x="0" y="0"/>
          <a:ext cx="0" cy="0"/>
          <a:chOff x="0" y="0"/>
          <a:chExt cx="0" cy="0"/>
        </a:xfrm>
      </p:grpSpPr>
      <p:sp>
        <p:nvSpPr>
          <p:cNvPr id="1386" name="Google Shape;1386;g194a43cc6f3_0_4102"/>
          <p:cNvSpPr/>
          <p:nvPr/>
        </p:nvSpPr>
        <p:spPr>
          <a:xfrm>
            <a:off x="1" y="0"/>
            <a:ext cx="12192000" cy="6858000"/>
          </a:xfrm>
          <a:prstGeom prst="rect">
            <a:avLst/>
          </a:prstGeom>
          <a:solidFill>
            <a:srgbClr val="00C18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387" name="Google Shape;1387;g194a43cc6f3_0_410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388" name="Google Shape;1388;g194a43cc6f3_0_4102"/>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389" name="Google Shape;1389;g194a43cc6f3_0_4102"/>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390" name="Google Shape;1390;g194a43cc6f3_0_410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91" name="Google Shape;1391;g194a43cc6f3_0_410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392" name="Google Shape;1392;g194a43cc6f3_0_4102"/>
          <p:cNvSpPr/>
          <p:nvPr>
            <p:ph idx="2" type="pic"/>
          </p:nvPr>
        </p:nvSpPr>
        <p:spPr>
          <a:xfrm>
            <a:off x="1143000" y="1749300"/>
            <a:ext cx="4953000" cy="2136900"/>
          </a:xfrm>
          <a:prstGeom prst="rect">
            <a:avLst/>
          </a:prstGeom>
          <a:noFill/>
          <a:ln>
            <a:noFill/>
          </a:ln>
        </p:spPr>
      </p:sp>
      <p:sp>
        <p:nvSpPr>
          <p:cNvPr id="1393" name="Google Shape;1393;g194a43cc6f3_0_4102"/>
          <p:cNvSpPr/>
          <p:nvPr>
            <p:ph idx="3" type="pic"/>
          </p:nvPr>
        </p:nvSpPr>
        <p:spPr>
          <a:xfrm>
            <a:off x="1143000" y="4035300"/>
            <a:ext cx="4953000" cy="2136900"/>
          </a:xfrm>
          <a:prstGeom prst="rect">
            <a:avLst/>
          </a:prstGeom>
          <a:noFill/>
          <a:ln>
            <a:noFill/>
          </a:ln>
        </p:spPr>
      </p:sp>
      <p:sp>
        <p:nvSpPr>
          <p:cNvPr id="1394" name="Google Shape;1394;g194a43cc6f3_0_4102"/>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395" name="Google Shape;1395;g194a43cc6f3_0_4102"/>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Small Flower 5">
  <p:cSld name="17_Blank_6_7">
    <p:spTree>
      <p:nvGrpSpPr>
        <p:cNvPr id="1396" name="Shape 1396"/>
        <p:cNvGrpSpPr/>
        <p:nvPr/>
      </p:nvGrpSpPr>
      <p:grpSpPr>
        <a:xfrm>
          <a:off x="0" y="0"/>
          <a:ext cx="0" cy="0"/>
          <a:chOff x="0" y="0"/>
          <a:chExt cx="0" cy="0"/>
        </a:xfrm>
      </p:grpSpPr>
      <p:sp>
        <p:nvSpPr>
          <p:cNvPr id="1397" name="Google Shape;1397;g194a43cc6f3_0_4113"/>
          <p:cNvSpPr/>
          <p:nvPr/>
        </p:nvSpPr>
        <p:spPr>
          <a:xfrm>
            <a:off x="1" y="0"/>
            <a:ext cx="12192000" cy="6858000"/>
          </a:xfrm>
          <a:prstGeom prst="rect">
            <a:avLst/>
          </a:prstGeom>
          <a:solidFill>
            <a:srgbClr val="00C18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398" name="Google Shape;1398;g194a43cc6f3_0_411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399" name="Google Shape;1399;g194a43cc6f3_0_4113"/>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400" name="Google Shape;1400;g194a43cc6f3_0_411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401" name="Google Shape;1401;g194a43cc6f3_0_411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02" name="Google Shape;1402;g194a43cc6f3_0_411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403" name="Google Shape;1403;g194a43cc6f3_0_4113"/>
          <p:cNvSpPr/>
          <p:nvPr>
            <p:ph idx="2" type="pic"/>
          </p:nvPr>
        </p:nvSpPr>
        <p:spPr>
          <a:xfrm>
            <a:off x="1141950" y="1673100"/>
            <a:ext cx="4953000" cy="1491600"/>
          </a:xfrm>
          <a:prstGeom prst="rect">
            <a:avLst/>
          </a:prstGeom>
          <a:noFill/>
          <a:ln>
            <a:noFill/>
          </a:ln>
        </p:spPr>
      </p:sp>
      <p:sp>
        <p:nvSpPr>
          <p:cNvPr id="1404" name="Google Shape;1404;g194a43cc6f3_0_4113"/>
          <p:cNvSpPr/>
          <p:nvPr>
            <p:ph idx="3" type="pic"/>
          </p:nvPr>
        </p:nvSpPr>
        <p:spPr>
          <a:xfrm>
            <a:off x="1141950" y="3268673"/>
            <a:ext cx="4953000" cy="1491600"/>
          </a:xfrm>
          <a:prstGeom prst="rect">
            <a:avLst/>
          </a:prstGeom>
          <a:noFill/>
          <a:ln>
            <a:noFill/>
          </a:ln>
        </p:spPr>
      </p:sp>
      <p:sp>
        <p:nvSpPr>
          <p:cNvPr id="1405" name="Google Shape;1405;g194a43cc6f3_0_4113"/>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406" name="Google Shape;1406;g194a43cc6f3_0_4113"/>
          <p:cNvSpPr/>
          <p:nvPr>
            <p:ph idx="4" type="pic"/>
          </p:nvPr>
        </p:nvSpPr>
        <p:spPr>
          <a:xfrm>
            <a:off x="1140900" y="4864250"/>
            <a:ext cx="4953000" cy="1491600"/>
          </a:xfrm>
          <a:prstGeom prst="rect">
            <a:avLst/>
          </a:prstGeom>
          <a:noFill/>
          <a:ln>
            <a:noFill/>
          </a:ln>
        </p:spPr>
      </p:sp>
      <p:sp>
        <p:nvSpPr>
          <p:cNvPr id="1407" name="Google Shape;1407;g194a43cc6f3_0_4113"/>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408" name="Google Shape;1408;g194a43cc6f3_0_4113"/>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4">
  <p:cSld name="Custom Layout_1_1_4_1_1_1">
    <p:bg>
      <p:bgPr>
        <a:solidFill>
          <a:schemeClr val="dk1"/>
        </a:solidFill>
      </p:bgPr>
    </p:bg>
    <p:spTree>
      <p:nvGrpSpPr>
        <p:cNvPr id="112" name="Shape 112"/>
        <p:cNvGrpSpPr/>
        <p:nvPr/>
      </p:nvGrpSpPr>
      <p:grpSpPr>
        <a:xfrm>
          <a:off x="0" y="0"/>
          <a:ext cx="0" cy="0"/>
          <a:chOff x="0" y="0"/>
          <a:chExt cx="0" cy="0"/>
        </a:xfrm>
      </p:grpSpPr>
      <p:sp>
        <p:nvSpPr>
          <p:cNvPr id="113" name="Google Shape;113;g194a43cc6f3_0_282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4" name="Google Shape;114;g194a43cc6f3_0_2829"/>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15" name="Google Shape;115;g194a43cc6f3_0_2829"/>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16" name="Google Shape;116;g194a43cc6f3_0_282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l">
              <a:lnSpc>
                <a:spcPct val="100000"/>
              </a:lnSpc>
              <a:spcBef>
                <a:spcPts val="0"/>
              </a:spcBef>
              <a:spcAft>
                <a:spcPts val="0"/>
              </a:spcAft>
              <a:buSzPts val="800"/>
              <a:buNone/>
              <a:defRPr sz="1200"/>
            </a:lvl2pPr>
            <a:lvl3pPr lvl="2" algn="l">
              <a:lnSpc>
                <a:spcPct val="100000"/>
              </a:lnSpc>
              <a:spcBef>
                <a:spcPts val="0"/>
              </a:spcBef>
              <a:spcAft>
                <a:spcPts val="0"/>
              </a:spcAft>
              <a:buSzPts val="800"/>
              <a:buNone/>
              <a:defRPr sz="1200"/>
            </a:lvl3pPr>
            <a:lvl4pPr lvl="3" algn="l">
              <a:lnSpc>
                <a:spcPct val="100000"/>
              </a:lnSpc>
              <a:spcBef>
                <a:spcPts val="0"/>
              </a:spcBef>
              <a:spcAft>
                <a:spcPts val="0"/>
              </a:spcAft>
              <a:buSzPts val="800"/>
              <a:buNone/>
              <a:defRPr sz="1200"/>
            </a:lvl4pPr>
            <a:lvl5pPr lvl="4" algn="l">
              <a:lnSpc>
                <a:spcPct val="100000"/>
              </a:lnSpc>
              <a:spcBef>
                <a:spcPts val="0"/>
              </a:spcBef>
              <a:spcAft>
                <a:spcPts val="0"/>
              </a:spcAft>
              <a:buSzPts val="800"/>
              <a:buNone/>
              <a:defRPr sz="1200"/>
            </a:lvl5pPr>
            <a:lvl6pPr lvl="5" algn="l">
              <a:lnSpc>
                <a:spcPct val="100000"/>
              </a:lnSpc>
              <a:spcBef>
                <a:spcPts val="0"/>
              </a:spcBef>
              <a:spcAft>
                <a:spcPts val="0"/>
              </a:spcAft>
              <a:buSzPts val="800"/>
              <a:buNone/>
              <a:defRPr sz="1200"/>
            </a:lvl6pPr>
            <a:lvl7pPr lvl="6" algn="l">
              <a:lnSpc>
                <a:spcPct val="100000"/>
              </a:lnSpc>
              <a:spcBef>
                <a:spcPts val="0"/>
              </a:spcBef>
              <a:spcAft>
                <a:spcPts val="0"/>
              </a:spcAft>
              <a:buSzPts val="800"/>
              <a:buNone/>
              <a:defRPr sz="1200"/>
            </a:lvl7pPr>
            <a:lvl8pPr lvl="7" algn="l">
              <a:lnSpc>
                <a:spcPct val="100000"/>
              </a:lnSpc>
              <a:spcBef>
                <a:spcPts val="0"/>
              </a:spcBef>
              <a:spcAft>
                <a:spcPts val="0"/>
              </a:spcAft>
              <a:buSzPts val="800"/>
              <a:buNone/>
              <a:defRPr sz="1200"/>
            </a:lvl8pPr>
            <a:lvl9pPr lvl="8" algn="l">
              <a:lnSpc>
                <a:spcPct val="100000"/>
              </a:lnSpc>
              <a:spcBef>
                <a:spcPts val="0"/>
              </a:spcBef>
              <a:spcAft>
                <a:spcPts val="0"/>
              </a:spcAft>
              <a:buSzPts val="800"/>
              <a:buNone/>
              <a:defRPr sz="1200"/>
            </a:lvl9pPr>
          </a:lstStyle>
          <a:p/>
        </p:txBody>
      </p:sp>
      <p:sp>
        <p:nvSpPr>
          <p:cNvPr id="117" name="Google Shape;117;g194a43cc6f3_0_2829"/>
          <p:cNvSpPr/>
          <p:nvPr>
            <p:ph idx="3" type="pic"/>
          </p:nvPr>
        </p:nvSpPr>
        <p:spPr>
          <a:xfrm>
            <a:off x="1143000" y="1749300"/>
            <a:ext cx="4953000" cy="2136900"/>
          </a:xfrm>
          <a:prstGeom prst="rect">
            <a:avLst/>
          </a:prstGeom>
          <a:noFill/>
          <a:ln>
            <a:noFill/>
          </a:ln>
        </p:spPr>
      </p:sp>
      <p:sp>
        <p:nvSpPr>
          <p:cNvPr id="118" name="Google Shape;118;g194a43cc6f3_0_2829"/>
          <p:cNvSpPr/>
          <p:nvPr>
            <p:ph idx="4" type="pic"/>
          </p:nvPr>
        </p:nvSpPr>
        <p:spPr>
          <a:xfrm>
            <a:off x="1143000" y="4035300"/>
            <a:ext cx="4953000" cy="2136900"/>
          </a:xfrm>
          <a:prstGeom prst="rect">
            <a:avLst/>
          </a:prstGeom>
          <a:noFill/>
          <a:ln>
            <a:noFill/>
          </a:ln>
        </p:spPr>
      </p:sp>
      <p:sp>
        <p:nvSpPr>
          <p:cNvPr id="119" name="Google Shape;119;g194a43cc6f3_0_2829"/>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20" name="Google Shape;120;g194a43cc6f3_0_2829"/>
          <p:cNvSpPr txBox="1"/>
          <p:nvPr>
            <p:ph idx="5"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Small Flower 6">
  <p:cSld name="17_Blank_7_8">
    <p:spTree>
      <p:nvGrpSpPr>
        <p:cNvPr id="1409" name="Shape 1409"/>
        <p:cNvGrpSpPr/>
        <p:nvPr/>
      </p:nvGrpSpPr>
      <p:grpSpPr>
        <a:xfrm>
          <a:off x="0" y="0"/>
          <a:ext cx="0" cy="0"/>
          <a:chOff x="0" y="0"/>
          <a:chExt cx="0" cy="0"/>
        </a:xfrm>
      </p:grpSpPr>
      <p:sp>
        <p:nvSpPr>
          <p:cNvPr id="1410" name="Google Shape;1410;g194a43cc6f3_0_4126"/>
          <p:cNvSpPr/>
          <p:nvPr/>
        </p:nvSpPr>
        <p:spPr>
          <a:xfrm>
            <a:off x="1" y="0"/>
            <a:ext cx="12192000" cy="6858000"/>
          </a:xfrm>
          <a:prstGeom prst="rect">
            <a:avLst/>
          </a:prstGeom>
          <a:solidFill>
            <a:srgbClr val="00C18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411" name="Google Shape;1411;g194a43cc6f3_0_412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412" name="Google Shape;1412;g194a43cc6f3_0_4126"/>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413" name="Google Shape;1413;g194a43cc6f3_0_4126"/>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414" name="Google Shape;1414;g194a43cc6f3_0_412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15" name="Google Shape;1415;g194a43cc6f3_0_412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416" name="Google Shape;1416;g194a43cc6f3_0_4126"/>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417" name="Google Shape;1417;g194a43cc6f3_0_4126"/>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418" name="Google Shape;1418;g194a43cc6f3_0_4126"/>
          <p:cNvSpPr/>
          <p:nvPr>
            <p:ph idx="3" type="pic"/>
          </p:nvPr>
        </p:nvSpPr>
        <p:spPr>
          <a:xfrm>
            <a:off x="3686431" y="1749300"/>
            <a:ext cx="2409600" cy="2136900"/>
          </a:xfrm>
          <a:prstGeom prst="rect">
            <a:avLst/>
          </a:prstGeom>
          <a:noFill/>
          <a:ln>
            <a:noFill/>
          </a:ln>
        </p:spPr>
      </p:sp>
      <p:sp>
        <p:nvSpPr>
          <p:cNvPr id="1419" name="Google Shape;1419;g194a43cc6f3_0_4126"/>
          <p:cNvSpPr/>
          <p:nvPr>
            <p:ph idx="4" type="pic"/>
          </p:nvPr>
        </p:nvSpPr>
        <p:spPr>
          <a:xfrm>
            <a:off x="3686431" y="4035300"/>
            <a:ext cx="2409600" cy="2136900"/>
          </a:xfrm>
          <a:prstGeom prst="rect">
            <a:avLst/>
          </a:prstGeom>
          <a:noFill/>
          <a:ln>
            <a:noFill/>
          </a:ln>
        </p:spPr>
      </p:sp>
      <p:sp>
        <p:nvSpPr>
          <p:cNvPr id="1420" name="Google Shape;1420;g194a43cc6f3_0_4126"/>
          <p:cNvSpPr/>
          <p:nvPr>
            <p:ph idx="5" type="pic"/>
          </p:nvPr>
        </p:nvSpPr>
        <p:spPr>
          <a:xfrm>
            <a:off x="1143000" y="1752600"/>
            <a:ext cx="2409600" cy="2136900"/>
          </a:xfrm>
          <a:prstGeom prst="rect">
            <a:avLst/>
          </a:prstGeom>
          <a:noFill/>
          <a:ln>
            <a:noFill/>
          </a:ln>
        </p:spPr>
      </p:sp>
      <p:sp>
        <p:nvSpPr>
          <p:cNvPr id="1421" name="Google Shape;1421;g194a43cc6f3_0_4126"/>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Small Flower 7">
  <p:cSld name="17_Blank_7_1_8">
    <p:spTree>
      <p:nvGrpSpPr>
        <p:cNvPr id="1422" name="Shape 1422"/>
        <p:cNvGrpSpPr/>
        <p:nvPr/>
      </p:nvGrpSpPr>
      <p:grpSpPr>
        <a:xfrm>
          <a:off x="0" y="0"/>
          <a:ext cx="0" cy="0"/>
          <a:chOff x="0" y="0"/>
          <a:chExt cx="0" cy="0"/>
        </a:xfrm>
      </p:grpSpPr>
      <p:sp>
        <p:nvSpPr>
          <p:cNvPr id="1423" name="Google Shape;1423;g194a43cc6f3_0_4139"/>
          <p:cNvSpPr/>
          <p:nvPr/>
        </p:nvSpPr>
        <p:spPr>
          <a:xfrm>
            <a:off x="1" y="0"/>
            <a:ext cx="12192000" cy="6858000"/>
          </a:xfrm>
          <a:prstGeom prst="rect">
            <a:avLst/>
          </a:prstGeom>
          <a:solidFill>
            <a:srgbClr val="00C18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424" name="Google Shape;1424;g194a43cc6f3_0_413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425" name="Google Shape;1425;g194a43cc6f3_0_4139"/>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426" name="Google Shape;1426;g194a43cc6f3_0_413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427" name="Google Shape;1427;g194a43cc6f3_0_413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28" name="Google Shape;1428;g194a43cc6f3_0_413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429" name="Google Shape;1429;g194a43cc6f3_0_4139"/>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Small Flower">
  <p:cSld name="14_Blank_1">
    <p:spTree>
      <p:nvGrpSpPr>
        <p:cNvPr id="1430" name="Shape 1430"/>
        <p:cNvGrpSpPr/>
        <p:nvPr/>
      </p:nvGrpSpPr>
      <p:grpSpPr>
        <a:xfrm>
          <a:off x="0" y="0"/>
          <a:ext cx="0" cy="0"/>
          <a:chOff x="0" y="0"/>
          <a:chExt cx="0" cy="0"/>
        </a:xfrm>
      </p:grpSpPr>
      <p:sp>
        <p:nvSpPr>
          <p:cNvPr id="1431" name="Google Shape;1431;g194a43cc6f3_0_4147"/>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2" name="Google Shape;1432;g194a43cc6f3_0_4147"/>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1433" name="Google Shape;1433;g194a43cc6f3_0_4147"/>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Calibri"/>
                <a:ea typeface="Calibri"/>
                <a:cs typeface="Calibri"/>
                <a:sym typeface="Calibri"/>
              </a:rPr>
              <a:t>Click to edit Master title style</a:t>
            </a:r>
            <a:endParaRPr b="0" i="0" sz="4400" u="none" cap="none" strike="noStrike">
              <a:solidFill>
                <a:schemeClr val="lt1"/>
              </a:solidFill>
              <a:latin typeface="Calibri"/>
              <a:ea typeface="Calibri"/>
              <a:cs typeface="Calibri"/>
              <a:sym typeface="Calibri"/>
            </a:endParaRPr>
          </a:p>
        </p:txBody>
      </p:sp>
      <p:pic>
        <p:nvPicPr>
          <p:cNvPr id="1434" name="Google Shape;1434;g194a43cc6f3_0_414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435" name="Google Shape;1435;g194a43cc6f3_0_414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436" name="Google Shape;1436;g194a43cc6f3_0_414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Small Flower 1">
  <p:cSld name="17_Blank_1_6">
    <p:spTree>
      <p:nvGrpSpPr>
        <p:cNvPr id="1437" name="Shape 1437"/>
        <p:cNvGrpSpPr/>
        <p:nvPr/>
      </p:nvGrpSpPr>
      <p:grpSpPr>
        <a:xfrm>
          <a:off x="0" y="0"/>
          <a:ext cx="0" cy="0"/>
          <a:chOff x="0" y="0"/>
          <a:chExt cx="0" cy="0"/>
        </a:xfrm>
      </p:grpSpPr>
      <p:sp>
        <p:nvSpPr>
          <p:cNvPr id="1438" name="Google Shape;1438;g194a43cc6f3_0_4154"/>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439" name="Google Shape;1439;g194a43cc6f3_0_415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440" name="Google Shape;1440;g194a43cc6f3_0_4154"/>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441" name="Google Shape;1441;g194a43cc6f3_0_4154"/>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442" name="Google Shape;1442;g194a43cc6f3_0_415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43" name="Google Shape;1443;g194a43cc6f3_0_415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444" name="Google Shape;1444;g194a43cc6f3_0_4154"/>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Clr>
                <a:schemeClr val="lt1"/>
              </a:buClr>
              <a:buSzPts val="2000"/>
              <a:buChar char="•"/>
              <a:defRPr>
                <a:solidFill>
                  <a:schemeClr val="lt1"/>
                </a:solidFill>
              </a:defRPr>
            </a:lvl1pPr>
            <a:lvl2pPr indent="-342900" lvl="1" marL="914400" rtl="0" algn="l">
              <a:lnSpc>
                <a:spcPct val="90000"/>
              </a:lnSpc>
              <a:spcBef>
                <a:spcPts val="500"/>
              </a:spcBef>
              <a:spcAft>
                <a:spcPts val="0"/>
              </a:spcAft>
              <a:buClr>
                <a:schemeClr val="lt1"/>
              </a:buClr>
              <a:buSzPts val="1800"/>
              <a:buChar char="•"/>
              <a:defRPr>
                <a:solidFill>
                  <a:schemeClr val="lt1"/>
                </a:solidFill>
              </a:defRPr>
            </a:lvl2pPr>
            <a:lvl3pPr indent="-330200" lvl="2" marL="1371600" rtl="0" algn="l">
              <a:lnSpc>
                <a:spcPct val="90000"/>
              </a:lnSpc>
              <a:spcBef>
                <a:spcPts val="500"/>
              </a:spcBef>
              <a:spcAft>
                <a:spcPts val="0"/>
              </a:spcAft>
              <a:buClr>
                <a:schemeClr val="lt1"/>
              </a:buClr>
              <a:buSzPts val="1600"/>
              <a:buChar char="•"/>
              <a:defRPr>
                <a:solidFill>
                  <a:schemeClr val="lt1"/>
                </a:solidFill>
              </a:defRPr>
            </a:lvl3pPr>
            <a:lvl4pPr indent="-317500" lvl="3" marL="1828800" rtl="0" algn="l">
              <a:lnSpc>
                <a:spcPct val="90000"/>
              </a:lnSpc>
              <a:spcBef>
                <a:spcPts val="500"/>
              </a:spcBef>
              <a:spcAft>
                <a:spcPts val="0"/>
              </a:spcAft>
              <a:buClr>
                <a:schemeClr val="lt1"/>
              </a:buClr>
              <a:buSzPts val="1400"/>
              <a:buChar char="•"/>
              <a:defRPr>
                <a:solidFill>
                  <a:schemeClr val="lt1"/>
                </a:solidFill>
              </a:defRPr>
            </a:lvl4pPr>
            <a:lvl5pPr indent="-317500" lvl="4" marL="2286000" rtl="0" algn="l">
              <a:lnSpc>
                <a:spcPct val="90000"/>
              </a:lnSpc>
              <a:spcBef>
                <a:spcPts val="500"/>
              </a:spcBef>
              <a:spcAft>
                <a:spcPts val="0"/>
              </a:spcAft>
              <a:buClr>
                <a:schemeClr val="lt1"/>
              </a:buClr>
              <a:buSzPts val="1400"/>
              <a:buChar char="•"/>
              <a:defRPr>
                <a:solidFill>
                  <a:schemeClr val="lt1"/>
                </a:solidFill>
              </a:defRPr>
            </a:lvl5pPr>
            <a:lvl6pPr indent="-342900" lvl="5" marL="2743200" rtl="0" algn="l">
              <a:lnSpc>
                <a:spcPct val="90000"/>
              </a:lnSpc>
              <a:spcBef>
                <a:spcPts val="500"/>
              </a:spcBef>
              <a:spcAft>
                <a:spcPts val="0"/>
              </a:spcAft>
              <a:buClr>
                <a:schemeClr val="lt1"/>
              </a:buClr>
              <a:buSzPts val="1800"/>
              <a:buChar char="•"/>
              <a:defRPr>
                <a:solidFill>
                  <a:schemeClr val="lt1"/>
                </a:solidFill>
              </a:defRPr>
            </a:lvl6pPr>
            <a:lvl7pPr indent="-342900" lvl="6" marL="3200400" rtl="0" algn="l">
              <a:lnSpc>
                <a:spcPct val="90000"/>
              </a:lnSpc>
              <a:spcBef>
                <a:spcPts val="500"/>
              </a:spcBef>
              <a:spcAft>
                <a:spcPts val="0"/>
              </a:spcAft>
              <a:buClr>
                <a:schemeClr val="lt1"/>
              </a:buClr>
              <a:buSzPts val="1800"/>
              <a:buChar char="•"/>
              <a:defRPr>
                <a:solidFill>
                  <a:schemeClr val="lt1"/>
                </a:solidFill>
              </a:defRPr>
            </a:lvl7pPr>
            <a:lvl8pPr indent="-342900" lvl="7" marL="3657600" rtl="0" algn="l">
              <a:lnSpc>
                <a:spcPct val="90000"/>
              </a:lnSpc>
              <a:spcBef>
                <a:spcPts val="500"/>
              </a:spcBef>
              <a:spcAft>
                <a:spcPts val="0"/>
              </a:spcAft>
              <a:buClr>
                <a:schemeClr val="lt1"/>
              </a:buClr>
              <a:buSzPts val="1800"/>
              <a:buChar char="•"/>
              <a:defRPr>
                <a:solidFill>
                  <a:schemeClr val="lt1"/>
                </a:solidFill>
              </a:defRPr>
            </a:lvl8pPr>
            <a:lvl9pPr indent="-342900" lvl="8" marL="4114800" rtl="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Small Flower 2">
  <p:cSld name="17_Blank_2_6">
    <p:spTree>
      <p:nvGrpSpPr>
        <p:cNvPr id="1445" name="Shape 1445"/>
        <p:cNvGrpSpPr/>
        <p:nvPr/>
      </p:nvGrpSpPr>
      <p:grpSpPr>
        <a:xfrm>
          <a:off x="0" y="0"/>
          <a:ext cx="0" cy="0"/>
          <a:chOff x="0" y="0"/>
          <a:chExt cx="0" cy="0"/>
        </a:xfrm>
      </p:grpSpPr>
      <p:sp>
        <p:nvSpPr>
          <p:cNvPr id="1446" name="Google Shape;1446;g194a43cc6f3_0_4162"/>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447" name="Google Shape;1447;g194a43cc6f3_0_416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448" name="Google Shape;1448;g194a43cc6f3_0_4162"/>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449" name="Google Shape;1449;g194a43cc6f3_0_4162"/>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450" name="Google Shape;1450;g194a43cc6f3_0_416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51" name="Google Shape;1451;g194a43cc6f3_0_4162"/>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452" name="Google Shape;1452;g194a43cc6f3_0_4162"/>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453" name="Google Shape;1453;g194a43cc6f3_0_416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Small Flower 3">
  <p:cSld name="17_Blank_3_6">
    <p:spTree>
      <p:nvGrpSpPr>
        <p:cNvPr id="1454" name="Shape 1454"/>
        <p:cNvGrpSpPr/>
        <p:nvPr/>
      </p:nvGrpSpPr>
      <p:grpSpPr>
        <a:xfrm>
          <a:off x="0" y="0"/>
          <a:ext cx="0" cy="0"/>
          <a:chOff x="0" y="0"/>
          <a:chExt cx="0" cy="0"/>
        </a:xfrm>
      </p:grpSpPr>
      <p:sp>
        <p:nvSpPr>
          <p:cNvPr id="1455" name="Google Shape;1455;g194a43cc6f3_0_4171"/>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456" name="Google Shape;1456;g194a43cc6f3_0_417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457" name="Google Shape;1457;g194a43cc6f3_0_4171"/>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458" name="Google Shape;1458;g194a43cc6f3_0_417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459" name="Google Shape;1459;g194a43cc6f3_0_417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60" name="Google Shape;1460;g194a43cc6f3_0_417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461" name="Google Shape;1461;g194a43cc6f3_0_4171"/>
          <p:cNvSpPr/>
          <p:nvPr>
            <p:ph idx="2" type="pic"/>
          </p:nvPr>
        </p:nvSpPr>
        <p:spPr>
          <a:xfrm>
            <a:off x="1122001" y="1972500"/>
            <a:ext cx="4974000" cy="4123500"/>
          </a:xfrm>
          <a:prstGeom prst="rect">
            <a:avLst/>
          </a:prstGeom>
          <a:noFill/>
          <a:ln>
            <a:noFill/>
          </a:ln>
        </p:spPr>
      </p:sp>
      <p:sp>
        <p:nvSpPr>
          <p:cNvPr id="1462" name="Google Shape;1462;g194a43cc6f3_0_4171"/>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Small Flower 4">
  <p:cSld name="17_Blank_4_6">
    <p:spTree>
      <p:nvGrpSpPr>
        <p:cNvPr id="1463" name="Shape 1463"/>
        <p:cNvGrpSpPr/>
        <p:nvPr/>
      </p:nvGrpSpPr>
      <p:grpSpPr>
        <a:xfrm>
          <a:off x="0" y="0"/>
          <a:ext cx="0" cy="0"/>
          <a:chOff x="0" y="0"/>
          <a:chExt cx="0" cy="0"/>
        </a:xfrm>
      </p:grpSpPr>
      <p:sp>
        <p:nvSpPr>
          <p:cNvPr id="1464" name="Google Shape;1464;g194a43cc6f3_0_4180"/>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465" name="Google Shape;1465;g194a43cc6f3_0_418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466" name="Google Shape;1466;g194a43cc6f3_0_4180"/>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467" name="Google Shape;1467;g194a43cc6f3_0_4180"/>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468" name="Google Shape;1468;g194a43cc6f3_0_418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69" name="Google Shape;1469;g194a43cc6f3_0_418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470" name="Google Shape;1470;g194a43cc6f3_0_4180"/>
          <p:cNvSpPr/>
          <p:nvPr>
            <p:ph idx="2" type="pic"/>
          </p:nvPr>
        </p:nvSpPr>
        <p:spPr>
          <a:xfrm>
            <a:off x="1143000" y="1749300"/>
            <a:ext cx="4953000" cy="2136900"/>
          </a:xfrm>
          <a:prstGeom prst="rect">
            <a:avLst/>
          </a:prstGeom>
          <a:noFill/>
          <a:ln>
            <a:noFill/>
          </a:ln>
        </p:spPr>
      </p:sp>
      <p:sp>
        <p:nvSpPr>
          <p:cNvPr id="1471" name="Google Shape;1471;g194a43cc6f3_0_4180"/>
          <p:cNvSpPr/>
          <p:nvPr>
            <p:ph idx="3" type="pic"/>
          </p:nvPr>
        </p:nvSpPr>
        <p:spPr>
          <a:xfrm>
            <a:off x="1143000" y="4035300"/>
            <a:ext cx="4953000" cy="2136900"/>
          </a:xfrm>
          <a:prstGeom prst="rect">
            <a:avLst/>
          </a:prstGeom>
          <a:noFill/>
          <a:ln>
            <a:noFill/>
          </a:ln>
        </p:spPr>
      </p:sp>
      <p:sp>
        <p:nvSpPr>
          <p:cNvPr id="1472" name="Google Shape;1472;g194a43cc6f3_0_4180"/>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473" name="Google Shape;1473;g194a43cc6f3_0_4180"/>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Small Flower 5">
  <p:cSld name="17_Blank_6_6">
    <p:spTree>
      <p:nvGrpSpPr>
        <p:cNvPr id="1474" name="Shape 1474"/>
        <p:cNvGrpSpPr/>
        <p:nvPr/>
      </p:nvGrpSpPr>
      <p:grpSpPr>
        <a:xfrm>
          <a:off x="0" y="0"/>
          <a:ext cx="0" cy="0"/>
          <a:chOff x="0" y="0"/>
          <a:chExt cx="0" cy="0"/>
        </a:xfrm>
      </p:grpSpPr>
      <p:sp>
        <p:nvSpPr>
          <p:cNvPr id="1475" name="Google Shape;1475;g194a43cc6f3_0_4191"/>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476" name="Google Shape;1476;g194a43cc6f3_0_419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477" name="Google Shape;1477;g194a43cc6f3_0_4191"/>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478" name="Google Shape;1478;g194a43cc6f3_0_419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479" name="Google Shape;1479;g194a43cc6f3_0_419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80" name="Google Shape;1480;g194a43cc6f3_0_419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481" name="Google Shape;1481;g194a43cc6f3_0_4191"/>
          <p:cNvSpPr/>
          <p:nvPr>
            <p:ph idx="2" type="pic"/>
          </p:nvPr>
        </p:nvSpPr>
        <p:spPr>
          <a:xfrm>
            <a:off x="1141950" y="1673100"/>
            <a:ext cx="4953000" cy="1491600"/>
          </a:xfrm>
          <a:prstGeom prst="rect">
            <a:avLst/>
          </a:prstGeom>
          <a:noFill/>
          <a:ln>
            <a:noFill/>
          </a:ln>
        </p:spPr>
      </p:sp>
      <p:sp>
        <p:nvSpPr>
          <p:cNvPr id="1482" name="Google Shape;1482;g194a43cc6f3_0_4191"/>
          <p:cNvSpPr/>
          <p:nvPr>
            <p:ph idx="3" type="pic"/>
          </p:nvPr>
        </p:nvSpPr>
        <p:spPr>
          <a:xfrm>
            <a:off x="1141950" y="3268673"/>
            <a:ext cx="4953000" cy="1491600"/>
          </a:xfrm>
          <a:prstGeom prst="rect">
            <a:avLst/>
          </a:prstGeom>
          <a:noFill/>
          <a:ln>
            <a:noFill/>
          </a:ln>
        </p:spPr>
      </p:sp>
      <p:sp>
        <p:nvSpPr>
          <p:cNvPr id="1483" name="Google Shape;1483;g194a43cc6f3_0_4191"/>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484" name="Google Shape;1484;g194a43cc6f3_0_4191"/>
          <p:cNvSpPr/>
          <p:nvPr>
            <p:ph idx="4" type="pic"/>
          </p:nvPr>
        </p:nvSpPr>
        <p:spPr>
          <a:xfrm>
            <a:off x="1140900" y="4864250"/>
            <a:ext cx="4953000" cy="1491600"/>
          </a:xfrm>
          <a:prstGeom prst="rect">
            <a:avLst/>
          </a:prstGeom>
          <a:noFill/>
          <a:ln>
            <a:noFill/>
          </a:ln>
        </p:spPr>
      </p:sp>
      <p:sp>
        <p:nvSpPr>
          <p:cNvPr id="1485" name="Google Shape;1485;g194a43cc6f3_0_4191"/>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486" name="Google Shape;1486;g194a43cc6f3_0_4191"/>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Small Flower 6">
  <p:cSld name="17_Blank_7_7">
    <p:spTree>
      <p:nvGrpSpPr>
        <p:cNvPr id="1487" name="Shape 1487"/>
        <p:cNvGrpSpPr/>
        <p:nvPr/>
      </p:nvGrpSpPr>
      <p:grpSpPr>
        <a:xfrm>
          <a:off x="0" y="0"/>
          <a:ext cx="0" cy="0"/>
          <a:chOff x="0" y="0"/>
          <a:chExt cx="0" cy="0"/>
        </a:xfrm>
      </p:grpSpPr>
      <p:sp>
        <p:nvSpPr>
          <p:cNvPr id="1488" name="Google Shape;1488;g194a43cc6f3_0_4204"/>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489" name="Google Shape;1489;g194a43cc6f3_0_420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490" name="Google Shape;1490;g194a43cc6f3_0_4204"/>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491" name="Google Shape;1491;g194a43cc6f3_0_4204"/>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492" name="Google Shape;1492;g194a43cc6f3_0_420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93" name="Google Shape;1493;g194a43cc6f3_0_420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494" name="Google Shape;1494;g194a43cc6f3_0_4204"/>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495" name="Google Shape;1495;g194a43cc6f3_0_4204"/>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496" name="Google Shape;1496;g194a43cc6f3_0_4204"/>
          <p:cNvSpPr/>
          <p:nvPr>
            <p:ph idx="3" type="pic"/>
          </p:nvPr>
        </p:nvSpPr>
        <p:spPr>
          <a:xfrm>
            <a:off x="3686431" y="1749300"/>
            <a:ext cx="2409600" cy="2136900"/>
          </a:xfrm>
          <a:prstGeom prst="rect">
            <a:avLst/>
          </a:prstGeom>
          <a:noFill/>
          <a:ln>
            <a:noFill/>
          </a:ln>
        </p:spPr>
      </p:sp>
      <p:sp>
        <p:nvSpPr>
          <p:cNvPr id="1497" name="Google Shape;1497;g194a43cc6f3_0_4204"/>
          <p:cNvSpPr/>
          <p:nvPr>
            <p:ph idx="4" type="pic"/>
          </p:nvPr>
        </p:nvSpPr>
        <p:spPr>
          <a:xfrm>
            <a:off x="3686431" y="4035300"/>
            <a:ext cx="2409600" cy="2136900"/>
          </a:xfrm>
          <a:prstGeom prst="rect">
            <a:avLst/>
          </a:prstGeom>
          <a:noFill/>
          <a:ln>
            <a:noFill/>
          </a:ln>
        </p:spPr>
      </p:sp>
      <p:sp>
        <p:nvSpPr>
          <p:cNvPr id="1498" name="Google Shape;1498;g194a43cc6f3_0_4204"/>
          <p:cNvSpPr/>
          <p:nvPr>
            <p:ph idx="5" type="pic"/>
          </p:nvPr>
        </p:nvSpPr>
        <p:spPr>
          <a:xfrm>
            <a:off x="1143000" y="1752600"/>
            <a:ext cx="2409600" cy="2136900"/>
          </a:xfrm>
          <a:prstGeom prst="rect">
            <a:avLst/>
          </a:prstGeom>
          <a:noFill/>
          <a:ln>
            <a:noFill/>
          </a:ln>
        </p:spPr>
      </p:sp>
      <p:sp>
        <p:nvSpPr>
          <p:cNvPr id="1499" name="Google Shape;1499;g194a43cc6f3_0_4204"/>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Small Flower 7">
  <p:cSld name="17_Blank_7_1_7">
    <p:spTree>
      <p:nvGrpSpPr>
        <p:cNvPr id="1500" name="Shape 1500"/>
        <p:cNvGrpSpPr/>
        <p:nvPr/>
      </p:nvGrpSpPr>
      <p:grpSpPr>
        <a:xfrm>
          <a:off x="0" y="0"/>
          <a:ext cx="0" cy="0"/>
          <a:chOff x="0" y="0"/>
          <a:chExt cx="0" cy="0"/>
        </a:xfrm>
      </p:grpSpPr>
      <p:sp>
        <p:nvSpPr>
          <p:cNvPr id="1501" name="Google Shape;1501;g194a43cc6f3_0_4217"/>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502" name="Google Shape;1502;g194a43cc6f3_0_421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503" name="Google Shape;1503;g194a43cc6f3_0_4217"/>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504" name="Google Shape;1504;g194a43cc6f3_0_421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505" name="Google Shape;1505;g194a43cc6f3_0_421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06" name="Google Shape;1506;g194a43cc6f3_0_421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507" name="Google Shape;1507;g194a43cc6f3_0_4217"/>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5">
  <p:cSld name="Custom Layout_1_1_4_1_2_1">
    <p:bg>
      <p:bgPr>
        <a:solidFill>
          <a:schemeClr val="dk1"/>
        </a:solidFill>
      </p:bgPr>
    </p:bg>
    <p:spTree>
      <p:nvGrpSpPr>
        <p:cNvPr id="121" name="Shape 121"/>
        <p:cNvGrpSpPr/>
        <p:nvPr/>
      </p:nvGrpSpPr>
      <p:grpSpPr>
        <a:xfrm>
          <a:off x="0" y="0"/>
          <a:ext cx="0" cy="0"/>
          <a:chOff x="0" y="0"/>
          <a:chExt cx="0" cy="0"/>
        </a:xfrm>
      </p:grpSpPr>
      <p:sp>
        <p:nvSpPr>
          <p:cNvPr id="122" name="Google Shape;122;g194a43cc6f3_0_283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3" name="Google Shape;123;g194a43cc6f3_0_2838"/>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24" name="Google Shape;124;g194a43cc6f3_0_2838"/>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25" name="Google Shape;125;g194a43cc6f3_0_283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l">
              <a:lnSpc>
                <a:spcPct val="100000"/>
              </a:lnSpc>
              <a:spcBef>
                <a:spcPts val="0"/>
              </a:spcBef>
              <a:spcAft>
                <a:spcPts val="0"/>
              </a:spcAft>
              <a:buSzPts val="800"/>
              <a:buNone/>
              <a:defRPr sz="1200"/>
            </a:lvl2pPr>
            <a:lvl3pPr lvl="2" algn="l">
              <a:lnSpc>
                <a:spcPct val="100000"/>
              </a:lnSpc>
              <a:spcBef>
                <a:spcPts val="0"/>
              </a:spcBef>
              <a:spcAft>
                <a:spcPts val="0"/>
              </a:spcAft>
              <a:buSzPts val="800"/>
              <a:buNone/>
              <a:defRPr sz="1200"/>
            </a:lvl3pPr>
            <a:lvl4pPr lvl="3" algn="l">
              <a:lnSpc>
                <a:spcPct val="100000"/>
              </a:lnSpc>
              <a:spcBef>
                <a:spcPts val="0"/>
              </a:spcBef>
              <a:spcAft>
                <a:spcPts val="0"/>
              </a:spcAft>
              <a:buSzPts val="800"/>
              <a:buNone/>
              <a:defRPr sz="1200"/>
            </a:lvl4pPr>
            <a:lvl5pPr lvl="4" algn="l">
              <a:lnSpc>
                <a:spcPct val="100000"/>
              </a:lnSpc>
              <a:spcBef>
                <a:spcPts val="0"/>
              </a:spcBef>
              <a:spcAft>
                <a:spcPts val="0"/>
              </a:spcAft>
              <a:buSzPts val="800"/>
              <a:buNone/>
              <a:defRPr sz="1200"/>
            </a:lvl5pPr>
            <a:lvl6pPr lvl="5" algn="l">
              <a:lnSpc>
                <a:spcPct val="100000"/>
              </a:lnSpc>
              <a:spcBef>
                <a:spcPts val="0"/>
              </a:spcBef>
              <a:spcAft>
                <a:spcPts val="0"/>
              </a:spcAft>
              <a:buSzPts val="800"/>
              <a:buNone/>
              <a:defRPr sz="1200"/>
            </a:lvl6pPr>
            <a:lvl7pPr lvl="6" algn="l">
              <a:lnSpc>
                <a:spcPct val="100000"/>
              </a:lnSpc>
              <a:spcBef>
                <a:spcPts val="0"/>
              </a:spcBef>
              <a:spcAft>
                <a:spcPts val="0"/>
              </a:spcAft>
              <a:buSzPts val="800"/>
              <a:buNone/>
              <a:defRPr sz="1200"/>
            </a:lvl7pPr>
            <a:lvl8pPr lvl="7" algn="l">
              <a:lnSpc>
                <a:spcPct val="100000"/>
              </a:lnSpc>
              <a:spcBef>
                <a:spcPts val="0"/>
              </a:spcBef>
              <a:spcAft>
                <a:spcPts val="0"/>
              </a:spcAft>
              <a:buSzPts val="800"/>
              <a:buNone/>
              <a:defRPr sz="1200"/>
            </a:lvl8pPr>
            <a:lvl9pPr lvl="8" algn="l">
              <a:lnSpc>
                <a:spcPct val="100000"/>
              </a:lnSpc>
              <a:spcBef>
                <a:spcPts val="0"/>
              </a:spcBef>
              <a:spcAft>
                <a:spcPts val="0"/>
              </a:spcAft>
              <a:buSzPts val="800"/>
              <a:buNone/>
              <a:defRPr sz="1200"/>
            </a:lvl9pPr>
          </a:lstStyle>
          <a:p/>
        </p:txBody>
      </p:sp>
      <p:sp>
        <p:nvSpPr>
          <p:cNvPr id="126" name="Google Shape;126;g194a43cc6f3_0_2838"/>
          <p:cNvSpPr/>
          <p:nvPr>
            <p:ph idx="3" type="pic"/>
          </p:nvPr>
        </p:nvSpPr>
        <p:spPr>
          <a:xfrm>
            <a:off x="1141950" y="1673100"/>
            <a:ext cx="4953000" cy="1491600"/>
          </a:xfrm>
          <a:prstGeom prst="rect">
            <a:avLst/>
          </a:prstGeom>
          <a:noFill/>
          <a:ln>
            <a:noFill/>
          </a:ln>
        </p:spPr>
      </p:sp>
      <p:sp>
        <p:nvSpPr>
          <p:cNvPr id="127" name="Google Shape;127;g194a43cc6f3_0_2838"/>
          <p:cNvSpPr/>
          <p:nvPr>
            <p:ph idx="4" type="pic"/>
          </p:nvPr>
        </p:nvSpPr>
        <p:spPr>
          <a:xfrm>
            <a:off x="1141950" y="3268673"/>
            <a:ext cx="4953000" cy="1491600"/>
          </a:xfrm>
          <a:prstGeom prst="rect">
            <a:avLst/>
          </a:prstGeom>
          <a:noFill/>
          <a:ln>
            <a:noFill/>
          </a:ln>
        </p:spPr>
      </p:sp>
      <p:sp>
        <p:nvSpPr>
          <p:cNvPr id="128" name="Google Shape;128;g194a43cc6f3_0_2838"/>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29" name="Google Shape;129;g194a43cc6f3_0_2838"/>
          <p:cNvSpPr/>
          <p:nvPr>
            <p:ph idx="5" type="pic"/>
          </p:nvPr>
        </p:nvSpPr>
        <p:spPr>
          <a:xfrm>
            <a:off x="1140900" y="4864250"/>
            <a:ext cx="4953000" cy="1491600"/>
          </a:xfrm>
          <a:prstGeom prst="rect">
            <a:avLst/>
          </a:prstGeom>
          <a:noFill/>
          <a:ln>
            <a:noFill/>
          </a:ln>
        </p:spPr>
      </p:sp>
      <p:sp>
        <p:nvSpPr>
          <p:cNvPr id="130" name="Google Shape;130;g194a43cc6f3_0_2838"/>
          <p:cNvSpPr txBox="1"/>
          <p:nvPr>
            <p:ph idx="6"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31" name="Google Shape;131;g194a43cc6f3_0_2838"/>
          <p:cNvSpPr txBox="1"/>
          <p:nvPr>
            <p:ph idx="7"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Small Flower">
  <p:cSld name="11_Blank_1">
    <p:spTree>
      <p:nvGrpSpPr>
        <p:cNvPr id="1508" name="Shape 1508"/>
        <p:cNvGrpSpPr/>
        <p:nvPr/>
      </p:nvGrpSpPr>
      <p:grpSpPr>
        <a:xfrm>
          <a:off x="0" y="0"/>
          <a:ext cx="0" cy="0"/>
          <a:chOff x="0" y="0"/>
          <a:chExt cx="0" cy="0"/>
        </a:xfrm>
      </p:grpSpPr>
      <p:sp>
        <p:nvSpPr>
          <p:cNvPr id="1509" name="Google Shape;1509;g194a43cc6f3_0_4225"/>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0" name="Google Shape;1510;g194a43cc6f3_0_4225"/>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1511" name="Google Shape;1511;g194a43cc6f3_0_4225"/>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Calibri"/>
                <a:ea typeface="Calibri"/>
                <a:cs typeface="Calibri"/>
                <a:sym typeface="Calibri"/>
              </a:rPr>
              <a:t>Click to edit Master title style</a:t>
            </a:r>
            <a:endParaRPr b="0" i="0" sz="4400" u="none" cap="none" strike="noStrike">
              <a:solidFill>
                <a:schemeClr val="lt1"/>
              </a:solidFill>
              <a:latin typeface="Calibri"/>
              <a:ea typeface="Calibri"/>
              <a:cs typeface="Calibri"/>
              <a:sym typeface="Calibri"/>
            </a:endParaRPr>
          </a:p>
        </p:txBody>
      </p:sp>
      <p:pic>
        <p:nvPicPr>
          <p:cNvPr id="1512" name="Google Shape;1512;g194a43cc6f3_0_422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513" name="Google Shape;1513;g194a43cc6f3_0_422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14" name="Google Shape;1514;g194a43cc6f3_0_422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Small Flower 1">
  <p:cSld name="11_Blank_1_1">
    <p:spTree>
      <p:nvGrpSpPr>
        <p:cNvPr id="1515" name="Shape 1515"/>
        <p:cNvGrpSpPr/>
        <p:nvPr/>
      </p:nvGrpSpPr>
      <p:grpSpPr>
        <a:xfrm>
          <a:off x="0" y="0"/>
          <a:ext cx="0" cy="0"/>
          <a:chOff x="0" y="0"/>
          <a:chExt cx="0" cy="0"/>
        </a:xfrm>
      </p:grpSpPr>
      <p:sp>
        <p:nvSpPr>
          <p:cNvPr id="1516" name="Google Shape;1516;g194a43cc6f3_0_4232"/>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4400"/>
              <a:buFont typeface="Arial"/>
              <a:buNone/>
              <a:defRPr sz="44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17" name="Google Shape;1517;g194a43cc6f3_0_4232"/>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518" name="Google Shape;1518;g194a43cc6f3_0_423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519" name="Google Shape;1519;g194a43cc6f3_0_423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20" name="Google Shape;1520;g194a43cc6f3_0_423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21" name="Google Shape;1521;g194a43cc6f3_0_4232"/>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lt1"/>
              </a:buClr>
              <a:buSzPts val="3200"/>
              <a:buNone/>
              <a:defRPr>
                <a:solidFill>
                  <a:schemeClr val="lt1"/>
                </a:solidFill>
              </a:defRPr>
            </a:lvl1pPr>
            <a:lvl2pPr lvl="1" rtl="0" algn="ctr">
              <a:lnSpc>
                <a:spcPct val="100000"/>
              </a:lnSpc>
              <a:spcBef>
                <a:spcPts val="0"/>
              </a:spcBef>
              <a:spcAft>
                <a:spcPts val="0"/>
              </a:spcAft>
              <a:buClr>
                <a:schemeClr val="lt1"/>
              </a:buClr>
              <a:buSzPts val="800"/>
              <a:buNone/>
              <a:defRPr sz="1200">
                <a:solidFill>
                  <a:schemeClr val="lt1"/>
                </a:solidFill>
              </a:defRPr>
            </a:lvl2pPr>
            <a:lvl3pPr lvl="2" rtl="0" algn="ctr">
              <a:lnSpc>
                <a:spcPct val="100000"/>
              </a:lnSpc>
              <a:spcBef>
                <a:spcPts val="0"/>
              </a:spcBef>
              <a:spcAft>
                <a:spcPts val="0"/>
              </a:spcAft>
              <a:buClr>
                <a:schemeClr val="lt1"/>
              </a:buClr>
              <a:buSzPts val="800"/>
              <a:buNone/>
              <a:defRPr sz="1200">
                <a:solidFill>
                  <a:schemeClr val="lt1"/>
                </a:solidFill>
              </a:defRPr>
            </a:lvl3pPr>
            <a:lvl4pPr lvl="3" rtl="0" algn="ctr">
              <a:lnSpc>
                <a:spcPct val="100000"/>
              </a:lnSpc>
              <a:spcBef>
                <a:spcPts val="0"/>
              </a:spcBef>
              <a:spcAft>
                <a:spcPts val="0"/>
              </a:spcAft>
              <a:buClr>
                <a:schemeClr val="lt1"/>
              </a:buClr>
              <a:buSzPts val="800"/>
              <a:buNone/>
              <a:defRPr sz="1200">
                <a:solidFill>
                  <a:schemeClr val="lt1"/>
                </a:solidFill>
              </a:defRPr>
            </a:lvl4pPr>
            <a:lvl5pPr lvl="4" rtl="0" algn="ctr">
              <a:lnSpc>
                <a:spcPct val="100000"/>
              </a:lnSpc>
              <a:spcBef>
                <a:spcPts val="0"/>
              </a:spcBef>
              <a:spcAft>
                <a:spcPts val="0"/>
              </a:spcAft>
              <a:buClr>
                <a:schemeClr val="lt1"/>
              </a:buClr>
              <a:buSzPts val="800"/>
              <a:buNone/>
              <a:defRPr sz="1200">
                <a:solidFill>
                  <a:schemeClr val="lt1"/>
                </a:solidFill>
              </a:defRPr>
            </a:lvl5pPr>
            <a:lvl6pPr lvl="5" rtl="0" algn="ctr">
              <a:lnSpc>
                <a:spcPct val="100000"/>
              </a:lnSpc>
              <a:spcBef>
                <a:spcPts val="0"/>
              </a:spcBef>
              <a:spcAft>
                <a:spcPts val="0"/>
              </a:spcAft>
              <a:buClr>
                <a:schemeClr val="lt1"/>
              </a:buClr>
              <a:buSzPts val="800"/>
              <a:buNone/>
              <a:defRPr sz="1200">
                <a:solidFill>
                  <a:schemeClr val="lt1"/>
                </a:solidFill>
              </a:defRPr>
            </a:lvl6pPr>
            <a:lvl7pPr lvl="6" rtl="0" algn="ctr">
              <a:lnSpc>
                <a:spcPct val="100000"/>
              </a:lnSpc>
              <a:spcBef>
                <a:spcPts val="0"/>
              </a:spcBef>
              <a:spcAft>
                <a:spcPts val="0"/>
              </a:spcAft>
              <a:buClr>
                <a:schemeClr val="lt1"/>
              </a:buClr>
              <a:buSzPts val="800"/>
              <a:buNone/>
              <a:defRPr sz="1200">
                <a:solidFill>
                  <a:schemeClr val="lt1"/>
                </a:solidFill>
              </a:defRPr>
            </a:lvl7pPr>
            <a:lvl8pPr lvl="7" rtl="0" algn="ctr">
              <a:lnSpc>
                <a:spcPct val="100000"/>
              </a:lnSpc>
              <a:spcBef>
                <a:spcPts val="0"/>
              </a:spcBef>
              <a:spcAft>
                <a:spcPts val="0"/>
              </a:spcAft>
              <a:buClr>
                <a:schemeClr val="lt1"/>
              </a:buClr>
              <a:buSzPts val="800"/>
              <a:buNone/>
              <a:defRPr sz="1200">
                <a:solidFill>
                  <a:schemeClr val="lt1"/>
                </a:solidFill>
              </a:defRPr>
            </a:lvl8pPr>
            <a:lvl9pPr lvl="8" rtl="0" algn="ctr">
              <a:lnSpc>
                <a:spcPct val="100000"/>
              </a:lnSpc>
              <a:spcBef>
                <a:spcPts val="0"/>
              </a:spcBef>
              <a:spcAft>
                <a:spcPts val="0"/>
              </a:spcAft>
              <a:buClr>
                <a:schemeClr val="lt1"/>
              </a:buClr>
              <a:buSzPts val="800"/>
              <a:buNone/>
              <a:defRPr sz="1200">
                <a:solidFill>
                  <a:schemeClr val="lt1"/>
                </a:solidFill>
              </a:defRPr>
            </a:lvl9pPr>
          </a:lstStyle>
          <a:p/>
        </p:txBody>
      </p:sp>
      <p:sp>
        <p:nvSpPr>
          <p:cNvPr id="1522" name="Google Shape;1522;g194a43cc6f3_0_4232"/>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Clr>
                <a:schemeClr val="lt1"/>
              </a:buClr>
              <a:buSzPts val="2000"/>
              <a:buChar char="•"/>
              <a:defRPr>
                <a:solidFill>
                  <a:schemeClr val="lt1"/>
                </a:solidFill>
              </a:defRPr>
            </a:lvl1pPr>
            <a:lvl2pPr indent="-342900" lvl="1" marL="914400" rtl="0" algn="l">
              <a:lnSpc>
                <a:spcPct val="90000"/>
              </a:lnSpc>
              <a:spcBef>
                <a:spcPts val="500"/>
              </a:spcBef>
              <a:spcAft>
                <a:spcPts val="0"/>
              </a:spcAft>
              <a:buClr>
                <a:schemeClr val="lt1"/>
              </a:buClr>
              <a:buSzPts val="1800"/>
              <a:buChar char="•"/>
              <a:defRPr>
                <a:solidFill>
                  <a:schemeClr val="lt1"/>
                </a:solidFill>
              </a:defRPr>
            </a:lvl2pPr>
            <a:lvl3pPr indent="-330200" lvl="2" marL="1371600" rtl="0" algn="l">
              <a:lnSpc>
                <a:spcPct val="90000"/>
              </a:lnSpc>
              <a:spcBef>
                <a:spcPts val="500"/>
              </a:spcBef>
              <a:spcAft>
                <a:spcPts val="0"/>
              </a:spcAft>
              <a:buClr>
                <a:schemeClr val="lt1"/>
              </a:buClr>
              <a:buSzPts val="1600"/>
              <a:buChar char="•"/>
              <a:defRPr>
                <a:solidFill>
                  <a:schemeClr val="lt1"/>
                </a:solidFill>
              </a:defRPr>
            </a:lvl3pPr>
            <a:lvl4pPr indent="-317500" lvl="3" marL="1828800" rtl="0" algn="l">
              <a:lnSpc>
                <a:spcPct val="90000"/>
              </a:lnSpc>
              <a:spcBef>
                <a:spcPts val="500"/>
              </a:spcBef>
              <a:spcAft>
                <a:spcPts val="0"/>
              </a:spcAft>
              <a:buClr>
                <a:schemeClr val="lt1"/>
              </a:buClr>
              <a:buSzPts val="1400"/>
              <a:buChar char="•"/>
              <a:defRPr>
                <a:solidFill>
                  <a:schemeClr val="lt1"/>
                </a:solidFill>
              </a:defRPr>
            </a:lvl4pPr>
            <a:lvl5pPr indent="-317500" lvl="4" marL="2286000" rtl="0" algn="l">
              <a:lnSpc>
                <a:spcPct val="90000"/>
              </a:lnSpc>
              <a:spcBef>
                <a:spcPts val="500"/>
              </a:spcBef>
              <a:spcAft>
                <a:spcPts val="0"/>
              </a:spcAft>
              <a:buClr>
                <a:schemeClr val="lt1"/>
              </a:buClr>
              <a:buSzPts val="1400"/>
              <a:buChar char="•"/>
              <a:defRPr>
                <a:solidFill>
                  <a:schemeClr val="lt1"/>
                </a:solidFill>
              </a:defRPr>
            </a:lvl5pPr>
            <a:lvl6pPr indent="-342900" lvl="5" marL="2743200" rtl="0" algn="l">
              <a:lnSpc>
                <a:spcPct val="90000"/>
              </a:lnSpc>
              <a:spcBef>
                <a:spcPts val="500"/>
              </a:spcBef>
              <a:spcAft>
                <a:spcPts val="0"/>
              </a:spcAft>
              <a:buClr>
                <a:schemeClr val="lt1"/>
              </a:buClr>
              <a:buSzPts val="1800"/>
              <a:buChar char="•"/>
              <a:defRPr>
                <a:solidFill>
                  <a:schemeClr val="lt1"/>
                </a:solidFill>
              </a:defRPr>
            </a:lvl6pPr>
            <a:lvl7pPr indent="-342900" lvl="6" marL="3200400" rtl="0" algn="l">
              <a:lnSpc>
                <a:spcPct val="90000"/>
              </a:lnSpc>
              <a:spcBef>
                <a:spcPts val="500"/>
              </a:spcBef>
              <a:spcAft>
                <a:spcPts val="0"/>
              </a:spcAft>
              <a:buClr>
                <a:schemeClr val="lt1"/>
              </a:buClr>
              <a:buSzPts val="1800"/>
              <a:buChar char="•"/>
              <a:defRPr>
                <a:solidFill>
                  <a:schemeClr val="lt1"/>
                </a:solidFill>
              </a:defRPr>
            </a:lvl7pPr>
            <a:lvl8pPr indent="-342900" lvl="7" marL="3657600" rtl="0" algn="l">
              <a:lnSpc>
                <a:spcPct val="90000"/>
              </a:lnSpc>
              <a:spcBef>
                <a:spcPts val="500"/>
              </a:spcBef>
              <a:spcAft>
                <a:spcPts val="0"/>
              </a:spcAft>
              <a:buClr>
                <a:schemeClr val="lt1"/>
              </a:buClr>
              <a:buSzPts val="1800"/>
              <a:buChar char="•"/>
              <a:defRPr>
                <a:solidFill>
                  <a:schemeClr val="lt1"/>
                </a:solidFill>
              </a:defRPr>
            </a:lvl8pPr>
            <a:lvl9pPr indent="-342900" lvl="8" marL="4114800" rtl="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Small Flower 2">
  <p:cSld name="11_Blank_1_1_1">
    <p:spTree>
      <p:nvGrpSpPr>
        <p:cNvPr id="1523" name="Shape 1523"/>
        <p:cNvGrpSpPr/>
        <p:nvPr/>
      </p:nvGrpSpPr>
      <p:grpSpPr>
        <a:xfrm>
          <a:off x="0" y="0"/>
          <a:ext cx="0" cy="0"/>
          <a:chOff x="0" y="0"/>
          <a:chExt cx="0" cy="0"/>
        </a:xfrm>
      </p:grpSpPr>
      <p:sp>
        <p:nvSpPr>
          <p:cNvPr id="1524" name="Google Shape;1524;g194a43cc6f3_0_4240"/>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4400"/>
              <a:buFont typeface="Arial"/>
              <a:buNone/>
              <a:defRPr sz="44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25" name="Google Shape;1525;g194a43cc6f3_0_4240"/>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526" name="Google Shape;1526;g194a43cc6f3_0_424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527" name="Google Shape;1527;g194a43cc6f3_0_424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28" name="Google Shape;1528;g194a43cc6f3_0_424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29" name="Google Shape;1529;g194a43cc6f3_0_4240"/>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rtl="0" algn="l">
              <a:lnSpc>
                <a:spcPct val="100000"/>
              </a:lnSpc>
              <a:spcBef>
                <a:spcPts val="1000"/>
              </a:spcBef>
              <a:spcAft>
                <a:spcPts val="0"/>
              </a:spcAft>
              <a:buClr>
                <a:schemeClr val="lt1"/>
              </a:buClr>
              <a:buSzPts val="1800"/>
              <a:buChar char="•"/>
              <a:defRPr>
                <a:solidFill>
                  <a:schemeClr val="lt1"/>
                </a:solidFill>
              </a:defRPr>
            </a:lvl1pPr>
            <a:lvl2pPr indent="-342900" lvl="1" marL="914400" rtl="0" algn="l">
              <a:lnSpc>
                <a:spcPct val="100000"/>
              </a:lnSpc>
              <a:spcBef>
                <a:spcPts val="500"/>
              </a:spcBef>
              <a:spcAft>
                <a:spcPts val="0"/>
              </a:spcAft>
              <a:buClr>
                <a:schemeClr val="lt1"/>
              </a:buClr>
              <a:buSzPts val="1800"/>
              <a:buChar char="•"/>
              <a:defRPr>
                <a:solidFill>
                  <a:schemeClr val="lt1"/>
                </a:solidFill>
              </a:defRPr>
            </a:lvl2pPr>
            <a:lvl3pPr indent="-342900" lvl="2" marL="1371600" rtl="0" algn="l">
              <a:lnSpc>
                <a:spcPct val="100000"/>
              </a:lnSpc>
              <a:spcBef>
                <a:spcPts val="500"/>
              </a:spcBef>
              <a:spcAft>
                <a:spcPts val="0"/>
              </a:spcAft>
              <a:buClr>
                <a:schemeClr val="lt1"/>
              </a:buClr>
              <a:buSzPts val="1800"/>
              <a:buChar char="•"/>
              <a:defRPr>
                <a:solidFill>
                  <a:schemeClr val="lt1"/>
                </a:solidFill>
              </a:defRPr>
            </a:lvl3pPr>
            <a:lvl4pPr indent="-342900" lvl="3" marL="1828800" rtl="0" algn="l">
              <a:lnSpc>
                <a:spcPct val="100000"/>
              </a:lnSpc>
              <a:spcBef>
                <a:spcPts val="500"/>
              </a:spcBef>
              <a:spcAft>
                <a:spcPts val="0"/>
              </a:spcAft>
              <a:buClr>
                <a:schemeClr val="lt1"/>
              </a:buClr>
              <a:buSzPts val="1800"/>
              <a:buChar char="•"/>
              <a:defRPr>
                <a:solidFill>
                  <a:schemeClr val="lt1"/>
                </a:solidFill>
              </a:defRPr>
            </a:lvl4pPr>
            <a:lvl5pPr indent="-342900" lvl="4" marL="2286000" rtl="0" algn="l">
              <a:lnSpc>
                <a:spcPct val="100000"/>
              </a:lnSpc>
              <a:spcBef>
                <a:spcPts val="500"/>
              </a:spcBef>
              <a:spcAft>
                <a:spcPts val="0"/>
              </a:spcAft>
              <a:buClr>
                <a:schemeClr val="lt1"/>
              </a:buClr>
              <a:buSzPts val="1800"/>
              <a:buChar char="•"/>
              <a:defRPr>
                <a:solidFill>
                  <a:schemeClr val="lt1"/>
                </a:solidFill>
              </a:defRPr>
            </a:lvl5pPr>
            <a:lvl6pPr indent="-342900" lvl="5" marL="2743200" rtl="0" algn="l">
              <a:lnSpc>
                <a:spcPct val="100000"/>
              </a:lnSpc>
              <a:spcBef>
                <a:spcPts val="500"/>
              </a:spcBef>
              <a:spcAft>
                <a:spcPts val="0"/>
              </a:spcAft>
              <a:buClr>
                <a:schemeClr val="lt1"/>
              </a:buClr>
              <a:buSzPts val="1800"/>
              <a:buChar char="•"/>
              <a:defRPr>
                <a:solidFill>
                  <a:schemeClr val="lt1"/>
                </a:solidFill>
              </a:defRPr>
            </a:lvl6pPr>
            <a:lvl7pPr indent="-342900" lvl="6" marL="3200400" rtl="0" algn="l">
              <a:lnSpc>
                <a:spcPct val="100000"/>
              </a:lnSpc>
              <a:spcBef>
                <a:spcPts val="500"/>
              </a:spcBef>
              <a:spcAft>
                <a:spcPts val="0"/>
              </a:spcAft>
              <a:buClr>
                <a:schemeClr val="lt1"/>
              </a:buClr>
              <a:buSzPts val="1800"/>
              <a:buChar char="•"/>
              <a:defRPr>
                <a:solidFill>
                  <a:schemeClr val="lt1"/>
                </a:solidFill>
              </a:defRPr>
            </a:lvl7pPr>
            <a:lvl8pPr indent="-342900" lvl="7" marL="3657600" rtl="0" algn="l">
              <a:lnSpc>
                <a:spcPct val="100000"/>
              </a:lnSpc>
              <a:spcBef>
                <a:spcPts val="500"/>
              </a:spcBef>
              <a:spcAft>
                <a:spcPts val="0"/>
              </a:spcAft>
              <a:buClr>
                <a:schemeClr val="lt1"/>
              </a:buClr>
              <a:buSzPts val="1800"/>
              <a:buChar char="•"/>
              <a:defRPr>
                <a:solidFill>
                  <a:schemeClr val="lt1"/>
                </a:solidFill>
              </a:defRPr>
            </a:lvl8pPr>
            <a:lvl9pPr indent="-342900" lvl="8" marL="4114800" rtl="0" algn="l">
              <a:lnSpc>
                <a:spcPct val="100000"/>
              </a:lnSpc>
              <a:spcBef>
                <a:spcPts val="500"/>
              </a:spcBef>
              <a:spcAft>
                <a:spcPts val="0"/>
              </a:spcAft>
              <a:buClr>
                <a:schemeClr val="lt1"/>
              </a:buClr>
              <a:buSzPts val="1800"/>
              <a:buChar char="•"/>
              <a:defRPr>
                <a:solidFill>
                  <a:schemeClr val="lt1"/>
                </a:solidFill>
              </a:defRPr>
            </a:lvl9pPr>
          </a:lstStyle>
          <a:p/>
        </p:txBody>
      </p:sp>
      <p:sp>
        <p:nvSpPr>
          <p:cNvPr id="1530" name="Google Shape;1530;g194a43cc6f3_0_4240"/>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rtl="0" algn="l">
              <a:lnSpc>
                <a:spcPct val="100000"/>
              </a:lnSpc>
              <a:spcBef>
                <a:spcPts val="1000"/>
              </a:spcBef>
              <a:spcAft>
                <a:spcPts val="0"/>
              </a:spcAft>
              <a:buClr>
                <a:schemeClr val="lt1"/>
              </a:buClr>
              <a:buSzPts val="1800"/>
              <a:buChar char="•"/>
              <a:defRPr>
                <a:solidFill>
                  <a:schemeClr val="lt1"/>
                </a:solidFill>
              </a:defRPr>
            </a:lvl1pPr>
            <a:lvl2pPr indent="-342900" lvl="1" marL="914400" rtl="0" algn="l">
              <a:lnSpc>
                <a:spcPct val="100000"/>
              </a:lnSpc>
              <a:spcBef>
                <a:spcPts val="500"/>
              </a:spcBef>
              <a:spcAft>
                <a:spcPts val="0"/>
              </a:spcAft>
              <a:buClr>
                <a:schemeClr val="lt1"/>
              </a:buClr>
              <a:buSzPts val="1800"/>
              <a:buChar char="•"/>
              <a:defRPr>
                <a:solidFill>
                  <a:schemeClr val="lt1"/>
                </a:solidFill>
              </a:defRPr>
            </a:lvl2pPr>
            <a:lvl3pPr indent="-342900" lvl="2" marL="1371600" rtl="0" algn="l">
              <a:lnSpc>
                <a:spcPct val="100000"/>
              </a:lnSpc>
              <a:spcBef>
                <a:spcPts val="500"/>
              </a:spcBef>
              <a:spcAft>
                <a:spcPts val="0"/>
              </a:spcAft>
              <a:buClr>
                <a:schemeClr val="lt1"/>
              </a:buClr>
              <a:buSzPts val="1800"/>
              <a:buChar char="•"/>
              <a:defRPr>
                <a:solidFill>
                  <a:schemeClr val="lt1"/>
                </a:solidFill>
              </a:defRPr>
            </a:lvl3pPr>
            <a:lvl4pPr indent="-342900" lvl="3" marL="1828800" rtl="0" algn="l">
              <a:lnSpc>
                <a:spcPct val="100000"/>
              </a:lnSpc>
              <a:spcBef>
                <a:spcPts val="500"/>
              </a:spcBef>
              <a:spcAft>
                <a:spcPts val="0"/>
              </a:spcAft>
              <a:buClr>
                <a:schemeClr val="lt1"/>
              </a:buClr>
              <a:buSzPts val="1800"/>
              <a:buChar char="•"/>
              <a:defRPr>
                <a:solidFill>
                  <a:schemeClr val="lt1"/>
                </a:solidFill>
              </a:defRPr>
            </a:lvl4pPr>
            <a:lvl5pPr indent="-342900" lvl="4" marL="2286000" rtl="0" algn="l">
              <a:lnSpc>
                <a:spcPct val="100000"/>
              </a:lnSpc>
              <a:spcBef>
                <a:spcPts val="500"/>
              </a:spcBef>
              <a:spcAft>
                <a:spcPts val="0"/>
              </a:spcAft>
              <a:buClr>
                <a:schemeClr val="lt1"/>
              </a:buClr>
              <a:buSzPts val="1800"/>
              <a:buChar char="•"/>
              <a:defRPr>
                <a:solidFill>
                  <a:schemeClr val="lt1"/>
                </a:solidFill>
              </a:defRPr>
            </a:lvl5pPr>
            <a:lvl6pPr indent="-342900" lvl="5" marL="2743200" rtl="0" algn="l">
              <a:lnSpc>
                <a:spcPct val="100000"/>
              </a:lnSpc>
              <a:spcBef>
                <a:spcPts val="500"/>
              </a:spcBef>
              <a:spcAft>
                <a:spcPts val="0"/>
              </a:spcAft>
              <a:buClr>
                <a:schemeClr val="lt1"/>
              </a:buClr>
              <a:buSzPts val="1800"/>
              <a:buChar char="•"/>
              <a:defRPr>
                <a:solidFill>
                  <a:schemeClr val="lt1"/>
                </a:solidFill>
              </a:defRPr>
            </a:lvl6pPr>
            <a:lvl7pPr indent="-342900" lvl="6" marL="3200400" rtl="0" algn="l">
              <a:lnSpc>
                <a:spcPct val="100000"/>
              </a:lnSpc>
              <a:spcBef>
                <a:spcPts val="500"/>
              </a:spcBef>
              <a:spcAft>
                <a:spcPts val="0"/>
              </a:spcAft>
              <a:buClr>
                <a:schemeClr val="lt1"/>
              </a:buClr>
              <a:buSzPts val="1800"/>
              <a:buChar char="•"/>
              <a:defRPr>
                <a:solidFill>
                  <a:schemeClr val="lt1"/>
                </a:solidFill>
              </a:defRPr>
            </a:lvl7pPr>
            <a:lvl8pPr indent="-342900" lvl="7" marL="3657600" rtl="0" algn="l">
              <a:lnSpc>
                <a:spcPct val="100000"/>
              </a:lnSpc>
              <a:spcBef>
                <a:spcPts val="500"/>
              </a:spcBef>
              <a:spcAft>
                <a:spcPts val="0"/>
              </a:spcAft>
              <a:buClr>
                <a:schemeClr val="lt1"/>
              </a:buClr>
              <a:buSzPts val="1800"/>
              <a:buChar char="•"/>
              <a:defRPr>
                <a:solidFill>
                  <a:schemeClr val="lt1"/>
                </a:solidFill>
              </a:defRPr>
            </a:lvl8pPr>
            <a:lvl9pPr indent="-342900" lvl="8" marL="4114800" rtl="0" algn="l">
              <a:lnSpc>
                <a:spcPct val="100000"/>
              </a:lnSpc>
              <a:spcBef>
                <a:spcPts val="500"/>
              </a:spcBef>
              <a:spcAft>
                <a:spcPts val="0"/>
              </a:spcAft>
              <a:buClr>
                <a:schemeClr val="lt1"/>
              </a:buClr>
              <a:buSzPts val="1800"/>
              <a:buChar char="•"/>
              <a:defRPr>
                <a:solidFill>
                  <a:schemeClr val="lt1"/>
                </a:solidFill>
              </a:defRPr>
            </a:lvl9pPr>
          </a:lstStyle>
          <a:p/>
        </p:txBody>
      </p:sp>
      <p:sp>
        <p:nvSpPr>
          <p:cNvPr id="1531" name="Google Shape;1531;g194a43cc6f3_0_4240"/>
          <p:cNvSpPr txBox="1"/>
          <p:nvPr>
            <p:ph idx="3"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lt1"/>
              </a:buClr>
              <a:buSzPts val="3200"/>
              <a:buNone/>
              <a:defRPr>
                <a:solidFill>
                  <a:schemeClr val="lt1"/>
                </a:solidFill>
              </a:defRPr>
            </a:lvl1pPr>
            <a:lvl2pPr lvl="1" rtl="0" algn="ctr">
              <a:lnSpc>
                <a:spcPct val="100000"/>
              </a:lnSpc>
              <a:spcBef>
                <a:spcPts val="0"/>
              </a:spcBef>
              <a:spcAft>
                <a:spcPts val="0"/>
              </a:spcAft>
              <a:buClr>
                <a:schemeClr val="lt1"/>
              </a:buClr>
              <a:buSzPts val="800"/>
              <a:buNone/>
              <a:defRPr sz="1200">
                <a:solidFill>
                  <a:schemeClr val="lt1"/>
                </a:solidFill>
              </a:defRPr>
            </a:lvl2pPr>
            <a:lvl3pPr lvl="2" rtl="0" algn="ctr">
              <a:lnSpc>
                <a:spcPct val="100000"/>
              </a:lnSpc>
              <a:spcBef>
                <a:spcPts val="0"/>
              </a:spcBef>
              <a:spcAft>
                <a:spcPts val="0"/>
              </a:spcAft>
              <a:buClr>
                <a:schemeClr val="lt1"/>
              </a:buClr>
              <a:buSzPts val="800"/>
              <a:buNone/>
              <a:defRPr sz="1200">
                <a:solidFill>
                  <a:schemeClr val="lt1"/>
                </a:solidFill>
              </a:defRPr>
            </a:lvl3pPr>
            <a:lvl4pPr lvl="3" rtl="0" algn="ctr">
              <a:lnSpc>
                <a:spcPct val="100000"/>
              </a:lnSpc>
              <a:spcBef>
                <a:spcPts val="0"/>
              </a:spcBef>
              <a:spcAft>
                <a:spcPts val="0"/>
              </a:spcAft>
              <a:buClr>
                <a:schemeClr val="lt1"/>
              </a:buClr>
              <a:buSzPts val="800"/>
              <a:buNone/>
              <a:defRPr sz="1200">
                <a:solidFill>
                  <a:schemeClr val="lt1"/>
                </a:solidFill>
              </a:defRPr>
            </a:lvl4pPr>
            <a:lvl5pPr lvl="4" rtl="0" algn="ctr">
              <a:lnSpc>
                <a:spcPct val="100000"/>
              </a:lnSpc>
              <a:spcBef>
                <a:spcPts val="0"/>
              </a:spcBef>
              <a:spcAft>
                <a:spcPts val="0"/>
              </a:spcAft>
              <a:buClr>
                <a:schemeClr val="lt1"/>
              </a:buClr>
              <a:buSzPts val="800"/>
              <a:buNone/>
              <a:defRPr sz="1200">
                <a:solidFill>
                  <a:schemeClr val="lt1"/>
                </a:solidFill>
              </a:defRPr>
            </a:lvl5pPr>
            <a:lvl6pPr lvl="5" rtl="0" algn="ctr">
              <a:lnSpc>
                <a:spcPct val="100000"/>
              </a:lnSpc>
              <a:spcBef>
                <a:spcPts val="0"/>
              </a:spcBef>
              <a:spcAft>
                <a:spcPts val="0"/>
              </a:spcAft>
              <a:buClr>
                <a:schemeClr val="lt1"/>
              </a:buClr>
              <a:buSzPts val="800"/>
              <a:buNone/>
              <a:defRPr sz="1200">
                <a:solidFill>
                  <a:schemeClr val="lt1"/>
                </a:solidFill>
              </a:defRPr>
            </a:lvl6pPr>
            <a:lvl7pPr lvl="6" rtl="0" algn="ctr">
              <a:lnSpc>
                <a:spcPct val="100000"/>
              </a:lnSpc>
              <a:spcBef>
                <a:spcPts val="0"/>
              </a:spcBef>
              <a:spcAft>
                <a:spcPts val="0"/>
              </a:spcAft>
              <a:buClr>
                <a:schemeClr val="lt1"/>
              </a:buClr>
              <a:buSzPts val="800"/>
              <a:buNone/>
              <a:defRPr sz="1200">
                <a:solidFill>
                  <a:schemeClr val="lt1"/>
                </a:solidFill>
              </a:defRPr>
            </a:lvl7pPr>
            <a:lvl8pPr lvl="7" rtl="0" algn="ctr">
              <a:lnSpc>
                <a:spcPct val="100000"/>
              </a:lnSpc>
              <a:spcBef>
                <a:spcPts val="0"/>
              </a:spcBef>
              <a:spcAft>
                <a:spcPts val="0"/>
              </a:spcAft>
              <a:buClr>
                <a:schemeClr val="lt1"/>
              </a:buClr>
              <a:buSzPts val="800"/>
              <a:buNone/>
              <a:defRPr sz="1200">
                <a:solidFill>
                  <a:schemeClr val="lt1"/>
                </a:solidFill>
              </a:defRPr>
            </a:lvl8pPr>
            <a:lvl9pPr lvl="8" rtl="0"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Small Flower 3">
  <p:cSld name="11_Blank_1_1_1_1">
    <p:spTree>
      <p:nvGrpSpPr>
        <p:cNvPr id="1532" name="Shape 1532"/>
        <p:cNvGrpSpPr/>
        <p:nvPr/>
      </p:nvGrpSpPr>
      <p:grpSpPr>
        <a:xfrm>
          <a:off x="0" y="0"/>
          <a:ext cx="0" cy="0"/>
          <a:chOff x="0" y="0"/>
          <a:chExt cx="0" cy="0"/>
        </a:xfrm>
      </p:grpSpPr>
      <p:sp>
        <p:nvSpPr>
          <p:cNvPr id="1533" name="Google Shape;1533;g194a43cc6f3_0_4249"/>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4400"/>
              <a:buFont typeface="Arial"/>
              <a:buNone/>
              <a:defRPr sz="44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34" name="Google Shape;1534;g194a43cc6f3_0_4249"/>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535" name="Google Shape;1535;g194a43cc6f3_0_424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536" name="Google Shape;1536;g194a43cc6f3_0_424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37" name="Google Shape;1537;g194a43cc6f3_0_424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38" name="Google Shape;1538;g194a43cc6f3_0_4249"/>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lt1"/>
              </a:buClr>
              <a:buSzPts val="3200"/>
              <a:buNone/>
              <a:defRPr>
                <a:solidFill>
                  <a:schemeClr val="lt1"/>
                </a:solidFill>
              </a:defRPr>
            </a:lvl1pPr>
            <a:lvl2pPr lvl="1" rtl="0" algn="ctr">
              <a:lnSpc>
                <a:spcPct val="100000"/>
              </a:lnSpc>
              <a:spcBef>
                <a:spcPts val="0"/>
              </a:spcBef>
              <a:spcAft>
                <a:spcPts val="0"/>
              </a:spcAft>
              <a:buClr>
                <a:schemeClr val="lt1"/>
              </a:buClr>
              <a:buSzPts val="800"/>
              <a:buNone/>
              <a:defRPr sz="1200">
                <a:solidFill>
                  <a:schemeClr val="lt1"/>
                </a:solidFill>
              </a:defRPr>
            </a:lvl2pPr>
            <a:lvl3pPr lvl="2" rtl="0" algn="ctr">
              <a:lnSpc>
                <a:spcPct val="100000"/>
              </a:lnSpc>
              <a:spcBef>
                <a:spcPts val="0"/>
              </a:spcBef>
              <a:spcAft>
                <a:spcPts val="0"/>
              </a:spcAft>
              <a:buClr>
                <a:schemeClr val="lt1"/>
              </a:buClr>
              <a:buSzPts val="800"/>
              <a:buNone/>
              <a:defRPr sz="1200">
                <a:solidFill>
                  <a:schemeClr val="lt1"/>
                </a:solidFill>
              </a:defRPr>
            </a:lvl3pPr>
            <a:lvl4pPr lvl="3" rtl="0" algn="ctr">
              <a:lnSpc>
                <a:spcPct val="100000"/>
              </a:lnSpc>
              <a:spcBef>
                <a:spcPts val="0"/>
              </a:spcBef>
              <a:spcAft>
                <a:spcPts val="0"/>
              </a:spcAft>
              <a:buClr>
                <a:schemeClr val="lt1"/>
              </a:buClr>
              <a:buSzPts val="800"/>
              <a:buNone/>
              <a:defRPr sz="1200">
                <a:solidFill>
                  <a:schemeClr val="lt1"/>
                </a:solidFill>
              </a:defRPr>
            </a:lvl4pPr>
            <a:lvl5pPr lvl="4" rtl="0" algn="ctr">
              <a:lnSpc>
                <a:spcPct val="100000"/>
              </a:lnSpc>
              <a:spcBef>
                <a:spcPts val="0"/>
              </a:spcBef>
              <a:spcAft>
                <a:spcPts val="0"/>
              </a:spcAft>
              <a:buClr>
                <a:schemeClr val="lt1"/>
              </a:buClr>
              <a:buSzPts val="800"/>
              <a:buNone/>
              <a:defRPr sz="1200">
                <a:solidFill>
                  <a:schemeClr val="lt1"/>
                </a:solidFill>
              </a:defRPr>
            </a:lvl5pPr>
            <a:lvl6pPr lvl="5" rtl="0" algn="ctr">
              <a:lnSpc>
                <a:spcPct val="100000"/>
              </a:lnSpc>
              <a:spcBef>
                <a:spcPts val="0"/>
              </a:spcBef>
              <a:spcAft>
                <a:spcPts val="0"/>
              </a:spcAft>
              <a:buClr>
                <a:schemeClr val="lt1"/>
              </a:buClr>
              <a:buSzPts val="800"/>
              <a:buNone/>
              <a:defRPr sz="1200">
                <a:solidFill>
                  <a:schemeClr val="lt1"/>
                </a:solidFill>
              </a:defRPr>
            </a:lvl6pPr>
            <a:lvl7pPr lvl="6" rtl="0" algn="ctr">
              <a:lnSpc>
                <a:spcPct val="100000"/>
              </a:lnSpc>
              <a:spcBef>
                <a:spcPts val="0"/>
              </a:spcBef>
              <a:spcAft>
                <a:spcPts val="0"/>
              </a:spcAft>
              <a:buClr>
                <a:schemeClr val="lt1"/>
              </a:buClr>
              <a:buSzPts val="800"/>
              <a:buNone/>
              <a:defRPr sz="1200">
                <a:solidFill>
                  <a:schemeClr val="lt1"/>
                </a:solidFill>
              </a:defRPr>
            </a:lvl7pPr>
            <a:lvl8pPr lvl="7" rtl="0" algn="ctr">
              <a:lnSpc>
                <a:spcPct val="100000"/>
              </a:lnSpc>
              <a:spcBef>
                <a:spcPts val="0"/>
              </a:spcBef>
              <a:spcAft>
                <a:spcPts val="0"/>
              </a:spcAft>
              <a:buClr>
                <a:schemeClr val="lt1"/>
              </a:buClr>
              <a:buSzPts val="800"/>
              <a:buNone/>
              <a:defRPr sz="1200">
                <a:solidFill>
                  <a:schemeClr val="lt1"/>
                </a:solidFill>
              </a:defRPr>
            </a:lvl8pPr>
            <a:lvl9pPr lvl="8" rtl="0" algn="ctr">
              <a:lnSpc>
                <a:spcPct val="100000"/>
              </a:lnSpc>
              <a:spcBef>
                <a:spcPts val="0"/>
              </a:spcBef>
              <a:spcAft>
                <a:spcPts val="0"/>
              </a:spcAft>
              <a:buClr>
                <a:schemeClr val="lt1"/>
              </a:buClr>
              <a:buSzPts val="800"/>
              <a:buNone/>
              <a:defRPr sz="1200">
                <a:solidFill>
                  <a:schemeClr val="lt1"/>
                </a:solidFill>
              </a:defRPr>
            </a:lvl9pPr>
          </a:lstStyle>
          <a:p/>
        </p:txBody>
      </p:sp>
      <p:sp>
        <p:nvSpPr>
          <p:cNvPr id="1539" name="Google Shape;1539;g194a43cc6f3_0_4249"/>
          <p:cNvSpPr/>
          <p:nvPr>
            <p:ph idx="3" type="pic"/>
          </p:nvPr>
        </p:nvSpPr>
        <p:spPr>
          <a:xfrm>
            <a:off x="1122001" y="1972500"/>
            <a:ext cx="4974000" cy="4123500"/>
          </a:xfrm>
          <a:prstGeom prst="rect">
            <a:avLst/>
          </a:prstGeom>
          <a:noFill/>
          <a:ln>
            <a:noFill/>
          </a:ln>
        </p:spPr>
      </p:sp>
      <p:sp>
        <p:nvSpPr>
          <p:cNvPr id="1540" name="Google Shape;1540;g194a43cc6f3_0_4249"/>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00000"/>
              </a:lnSpc>
              <a:spcBef>
                <a:spcPts val="1000"/>
              </a:spcBef>
              <a:spcAft>
                <a:spcPts val="0"/>
              </a:spcAft>
              <a:buClr>
                <a:schemeClr val="lt1"/>
              </a:buClr>
              <a:buSzPts val="2000"/>
              <a:buNone/>
              <a:defRPr>
                <a:solidFill>
                  <a:schemeClr val="lt1"/>
                </a:solidFill>
              </a:defRPr>
            </a:lvl1pPr>
            <a:lvl2pPr indent="-228600" lvl="1" marL="914400" rtl="0" algn="l">
              <a:lnSpc>
                <a:spcPct val="100000"/>
              </a:lnSpc>
              <a:spcBef>
                <a:spcPts val="500"/>
              </a:spcBef>
              <a:spcAft>
                <a:spcPts val="0"/>
              </a:spcAft>
              <a:buClr>
                <a:schemeClr val="lt1"/>
              </a:buClr>
              <a:buSzPts val="1800"/>
              <a:buNone/>
              <a:defRPr>
                <a:solidFill>
                  <a:schemeClr val="lt1"/>
                </a:solidFill>
              </a:defRPr>
            </a:lvl2pPr>
            <a:lvl3pPr indent="-228600" lvl="2" marL="1371600" rtl="0" algn="l">
              <a:lnSpc>
                <a:spcPct val="100000"/>
              </a:lnSpc>
              <a:spcBef>
                <a:spcPts val="500"/>
              </a:spcBef>
              <a:spcAft>
                <a:spcPts val="0"/>
              </a:spcAft>
              <a:buClr>
                <a:schemeClr val="lt1"/>
              </a:buClr>
              <a:buSzPts val="1600"/>
              <a:buNone/>
              <a:defRPr>
                <a:solidFill>
                  <a:schemeClr val="lt1"/>
                </a:solidFill>
              </a:defRPr>
            </a:lvl3pPr>
            <a:lvl4pPr indent="-228600" lvl="3" marL="1828800" rtl="0" algn="l">
              <a:lnSpc>
                <a:spcPct val="100000"/>
              </a:lnSpc>
              <a:spcBef>
                <a:spcPts val="500"/>
              </a:spcBef>
              <a:spcAft>
                <a:spcPts val="0"/>
              </a:spcAft>
              <a:buClr>
                <a:schemeClr val="lt1"/>
              </a:buClr>
              <a:buSzPts val="1400"/>
              <a:buNone/>
              <a:defRPr>
                <a:solidFill>
                  <a:schemeClr val="lt1"/>
                </a:solidFill>
              </a:defRPr>
            </a:lvl4pPr>
            <a:lvl5pPr indent="-228600" lvl="4" marL="2286000" rtl="0" algn="l">
              <a:lnSpc>
                <a:spcPct val="100000"/>
              </a:lnSpc>
              <a:spcBef>
                <a:spcPts val="500"/>
              </a:spcBef>
              <a:spcAft>
                <a:spcPts val="0"/>
              </a:spcAft>
              <a:buClr>
                <a:schemeClr val="lt1"/>
              </a:buClr>
              <a:buSzPts val="1400"/>
              <a:buNone/>
              <a:defRPr>
                <a:solidFill>
                  <a:schemeClr val="lt1"/>
                </a:solidFill>
              </a:defRPr>
            </a:lvl5pPr>
            <a:lvl6pPr indent="-228600" lvl="5" marL="2743200" rtl="0" algn="l">
              <a:lnSpc>
                <a:spcPct val="100000"/>
              </a:lnSpc>
              <a:spcBef>
                <a:spcPts val="500"/>
              </a:spcBef>
              <a:spcAft>
                <a:spcPts val="0"/>
              </a:spcAft>
              <a:buClr>
                <a:schemeClr val="lt1"/>
              </a:buClr>
              <a:buSzPts val="1400"/>
              <a:buNone/>
              <a:defRPr sz="1400">
                <a:solidFill>
                  <a:schemeClr val="lt1"/>
                </a:solidFill>
              </a:defRPr>
            </a:lvl6pPr>
            <a:lvl7pPr indent="-228600" lvl="6" marL="3200400" rtl="0" algn="l">
              <a:lnSpc>
                <a:spcPct val="100000"/>
              </a:lnSpc>
              <a:spcBef>
                <a:spcPts val="500"/>
              </a:spcBef>
              <a:spcAft>
                <a:spcPts val="0"/>
              </a:spcAft>
              <a:buClr>
                <a:schemeClr val="lt1"/>
              </a:buClr>
              <a:buSzPts val="1400"/>
              <a:buNone/>
              <a:defRPr sz="1400">
                <a:solidFill>
                  <a:schemeClr val="lt1"/>
                </a:solidFill>
              </a:defRPr>
            </a:lvl7pPr>
            <a:lvl8pPr indent="-228600" lvl="7" marL="3657600" rtl="0" algn="l">
              <a:lnSpc>
                <a:spcPct val="100000"/>
              </a:lnSpc>
              <a:spcBef>
                <a:spcPts val="500"/>
              </a:spcBef>
              <a:spcAft>
                <a:spcPts val="0"/>
              </a:spcAft>
              <a:buClr>
                <a:schemeClr val="lt1"/>
              </a:buClr>
              <a:buSzPts val="1400"/>
              <a:buNone/>
              <a:defRPr sz="1400">
                <a:solidFill>
                  <a:schemeClr val="lt1"/>
                </a:solidFill>
              </a:defRPr>
            </a:lvl8pPr>
            <a:lvl9pPr indent="-228600" lvl="8" marL="4114800" rtl="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Small Flower 4">
  <p:cSld name="11_Blank_1_1_1_1_1">
    <p:spTree>
      <p:nvGrpSpPr>
        <p:cNvPr id="1541" name="Shape 1541"/>
        <p:cNvGrpSpPr/>
        <p:nvPr/>
      </p:nvGrpSpPr>
      <p:grpSpPr>
        <a:xfrm>
          <a:off x="0" y="0"/>
          <a:ext cx="0" cy="0"/>
          <a:chOff x="0" y="0"/>
          <a:chExt cx="0" cy="0"/>
        </a:xfrm>
      </p:grpSpPr>
      <p:sp>
        <p:nvSpPr>
          <p:cNvPr id="1542" name="Google Shape;1542;g194a43cc6f3_0_4258"/>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4400"/>
              <a:buFont typeface="Arial"/>
              <a:buNone/>
              <a:defRPr sz="44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43" name="Google Shape;1543;g194a43cc6f3_0_4258"/>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544" name="Google Shape;1544;g194a43cc6f3_0_4258"/>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545" name="Google Shape;1545;g194a43cc6f3_0_425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46" name="Google Shape;1546;g194a43cc6f3_0_425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47" name="Google Shape;1547;g194a43cc6f3_0_4258"/>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lt1"/>
              </a:buClr>
              <a:buSzPts val="3200"/>
              <a:buNone/>
              <a:defRPr>
                <a:solidFill>
                  <a:schemeClr val="lt1"/>
                </a:solidFill>
              </a:defRPr>
            </a:lvl1pPr>
            <a:lvl2pPr lvl="1" rtl="0" algn="ctr">
              <a:lnSpc>
                <a:spcPct val="100000"/>
              </a:lnSpc>
              <a:spcBef>
                <a:spcPts val="0"/>
              </a:spcBef>
              <a:spcAft>
                <a:spcPts val="0"/>
              </a:spcAft>
              <a:buClr>
                <a:schemeClr val="lt1"/>
              </a:buClr>
              <a:buSzPts val="800"/>
              <a:buNone/>
              <a:defRPr sz="1200">
                <a:solidFill>
                  <a:schemeClr val="lt1"/>
                </a:solidFill>
              </a:defRPr>
            </a:lvl2pPr>
            <a:lvl3pPr lvl="2" rtl="0" algn="ctr">
              <a:lnSpc>
                <a:spcPct val="100000"/>
              </a:lnSpc>
              <a:spcBef>
                <a:spcPts val="0"/>
              </a:spcBef>
              <a:spcAft>
                <a:spcPts val="0"/>
              </a:spcAft>
              <a:buClr>
                <a:schemeClr val="lt1"/>
              </a:buClr>
              <a:buSzPts val="800"/>
              <a:buNone/>
              <a:defRPr sz="1200">
                <a:solidFill>
                  <a:schemeClr val="lt1"/>
                </a:solidFill>
              </a:defRPr>
            </a:lvl3pPr>
            <a:lvl4pPr lvl="3" rtl="0" algn="ctr">
              <a:lnSpc>
                <a:spcPct val="100000"/>
              </a:lnSpc>
              <a:spcBef>
                <a:spcPts val="0"/>
              </a:spcBef>
              <a:spcAft>
                <a:spcPts val="0"/>
              </a:spcAft>
              <a:buClr>
                <a:schemeClr val="lt1"/>
              </a:buClr>
              <a:buSzPts val="800"/>
              <a:buNone/>
              <a:defRPr sz="1200">
                <a:solidFill>
                  <a:schemeClr val="lt1"/>
                </a:solidFill>
              </a:defRPr>
            </a:lvl4pPr>
            <a:lvl5pPr lvl="4" rtl="0" algn="ctr">
              <a:lnSpc>
                <a:spcPct val="100000"/>
              </a:lnSpc>
              <a:spcBef>
                <a:spcPts val="0"/>
              </a:spcBef>
              <a:spcAft>
                <a:spcPts val="0"/>
              </a:spcAft>
              <a:buClr>
                <a:schemeClr val="lt1"/>
              </a:buClr>
              <a:buSzPts val="800"/>
              <a:buNone/>
              <a:defRPr sz="1200">
                <a:solidFill>
                  <a:schemeClr val="lt1"/>
                </a:solidFill>
              </a:defRPr>
            </a:lvl5pPr>
            <a:lvl6pPr lvl="5" rtl="0" algn="ctr">
              <a:lnSpc>
                <a:spcPct val="100000"/>
              </a:lnSpc>
              <a:spcBef>
                <a:spcPts val="0"/>
              </a:spcBef>
              <a:spcAft>
                <a:spcPts val="0"/>
              </a:spcAft>
              <a:buClr>
                <a:schemeClr val="lt1"/>
              </a:buClr>
              <a:buSzPts val="800"/>
              <a:buNone/>
              <a:defRPr sz="1200">
                <a:solidFill>
                  <a:schemeClr val="lt1"/>
                </a:solidFill>
              </a:defRPr>
            </a:lvl6pPr>
            <a:lvl7pPr lvl="6" rtl="0" algn="ctr">
              <a:lnSpc>
                <a:spcPct val="100000"/>
              </a:lnSpc>
              <a:spcBef>
                <a:spcPts val="0"/>
              </a:spcBef>
              <a:spcAft>
                <a:spcPts val="0"/>
              </a:spcAft>
              <a:buClr>
                <a:schemeClr val="lt1"/>
              </a:buClr>
              <a:buSzPts val="800"/>
              <a:buNone/>
              <a:defRPr sz="1200">
                <a:solidFill>
                  <a:schemeClr val="lt1"/>
                </a:solidFill>
              </a:defRPr>
            </a:lvl7pPr>
            <a:lvl8pPr lvl="7" rtl="0" algn="ctr">
              <a:lnSpc>
                <a:spcPct val="100000"/>
              </a:lnSpc>
              <a:spcBef>
                <a:spcPts val="0"/>
              </a:spcBef>
              <a:spcAft>
                <a:spcPts val="0"/>
              </a:spcAft>
              <a:buClr>
                <a:schemeClr val="lt1"/>
              </a:buClr>
              <a:buSzPts val="800"/>
              <a:buNone/>
              <a:defRPr sz="1200">
                <a:solidFill>
                  <a:schemeClr val="lt1"/>
                </a:solidFill>
              </a:defRPr>
            </a:lvl8pPr>
            <a:lvl9pPr lvl="8" rtl="0" algn="ctr">
              <a:lnSpc>
                <a:spcPct val="100000"/>
              </a:lnSpc>
              <a:spcBef>
                <a:spcPts val="0"/>
              </a:spcBef>
              <a:spcAft>
                <a:spcPts val="0"/>
              </a:spcAft>
              <a:buClr>
                <a:schemeClr val="lt1"/>
              </a:buClr>
              <a:buSzPts val="800"/>
              <a:buNone/>
              <a:defRPr sz="1200">
                <a:solidFill>
                  <a:schemeClr val="lt1"/>
                </a:solidFill>
              </a:defRPr>
            </a:lvl9pPr>
          </a:lstStyle>
          <a:p/>
        </p:txBody>
      </p:sp>
      <p:sp>
        <p:nvSpPr>
          <p:cNvPr id="1548" name="Google Shape;1548;g194a43cc6f3_0_4258"/>
          <p:cNvSpPr/>
          <p:nvPr>
            <p:ph idx="3" type="pic"/>
          </p:nvPr>
        </p:nvSpPr>
        <p:spPr>
          <a:xfrm>
            <a:off x="1143000" y="1749300"/>
            <a:ext cx="4953000" cy="2136900"/>
          </a:xfrm>
          <a:prstGeom prst="rect">
            <a:avLst/>
          </a:prstGeom>
          <a:noFill/>
          <a:ln>
            <a:noFill/>
          </a:ln>
        </p:spPr>
      </p:sp>
      <p:sp>
        <p:nvSpPr>
          <p:cNvPr id="1549" name="Google Shape;1549;g194a43cc6f3_0_4258"/>
          <p:cNvSpPr/>
          <p:nvPr>
            <p:ph idx="4" type="pic"/>
          </p:nvPr>
        </p:nvSpPr>
        <p:spPr>
          <a:xfrm>
            <a:off x="1143000" y="4035300"/>
            <a:ext cx="4953000" cy="2136900"/>
          </a:xfrm>
          <a:prstGeom prst="rect">
            <a:avLst/>
          </a:prstGeom>
          <a:noFill/>
          <a:ln>
            <a:noFill/>
          </a:ln>
        </p:spPr>
      </p:sp>
      <p:sp>
        <p:nvSpPr>
          <p:cNvPr id="1550" name="Google Shape;1550;g194a43cc6f3_0_4258"/>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00000"/>
              </a:lnSpc>
              <a:spcBef>
                <a:spcPts val="1000"/>
              </a:spcBef>
              <a:spcAft>
                <a:spcPts val="0"/>
              </a:spcAft>
              <a:buClr>
                <a:schemeClr val="lt1"/>
              </a:buClr>
              <a:buSzPts val="1800"/>
              <a:buNone/>
              <a:defRPr sz="1800">
                <a:solidFill>
                  <a:schemeClr val="lt1"/>
                </a:solidFill>
              </a:defRPr>
            </a:lvl1pPr>
            <a:lvl2pPr indent="-228600" lvl="1" marL="914400" rtl="0" algn="l">
              <a:lnSpc>
                <a:spcPct val="100000"/>
              </a:lnSpc>
              <a:spcBef>
                <a:spcPts val="500"/>
              </a:spcBef>
              <a:spcAft>
                <a:spcPts val="0"/>
              </a:spcAft>
              <a:buClr>
                <a:schemeClr val="lt1"/>
              </a:buClr>
              <a:buSzPts val="1600"/>
              <a:buNone/>
              <a:defRPr sz="1600">
                <a:solidFill>
                  <a:schemeClr val="lt1"/>
                </a:solidFill>
              </a:defRPr>
            </a:lvl2pPr>
            <a:lvl3pPr indent="-228600" lvl="2" marL="1371600" rtl="0" algn="l">
              <a:lnSpc>
                <a:spcPct val="100000"/>
              </a:lnSpc>
              <a:spcBef>
                <a:spcPts val="500"/>
              </a:spcBef>
              <a:spcAft>
                <a:spcPts val="0"/>
              </a:spcAft>
              <a:buClr>
                <a:schemeClr val="lt1"/>
              </a:buClr>
              <a:buSzPts val="1400"/>
              <a:buNone/>
              <a:defRPr sz="1400">
                <a:solidFill>
                  <a:schemeClr val="lt1"/>
                </a:solidFill>
              </a:defRPr>
            </a:lvl3pPr>
            <a:lvl4pPr indent="-228600" lvl="3" marL="1828800" rtl="0" algn="l">
              <a:lnSpc>
                <a:spcPct val="100000"/>
              </a:lnSpc>
              <a:spcBef>
                <a:spcPts val="500"/>
              </a:spcBef>
              <a:spcAft>
                <a:spcPts val="0"/>
              </a:spcAft>
              <a:buClr>
                <a:schemeClr val="lt1"/>
              </a:buClr>
              <a:buSzPts val="1200"/>
              <a:buNone/>
              <a:defRPr sz="1200">
                <a:solidFill>
                  <a:schemeClr val="lt1"/>
                </a:solidFill>
              </a:defRPr>
            </a:lvl4pPr>
            <a:lvl5pPr indent="-228600" lvl="4" marL="2286000" rtl="0" algn="l">
              <a:lnSpc>
                <a:spcPct val="100000"/>
              </a:lnSpc>
              <a:spcBef>
                <a:spcPts val="500"/>
              </a:spcBef>
              <a:spcAft>
                <a:spcPts val="0"/>
              </a:spcAft>
              <a:buClr>
                <a:schemeClr val="lt1"/>
              </a:buClr>
              <a:buSzPts val="1200"/>
              <a:buNone/>
              <a:defRPr sz="1200">
                <a:solidFill>
                  <a:schemeClr val="lt1"/>
                </a:solidFill>
              </a:defRPr>
            </a:lvl5pPr>
            <a:lvl6pPr indent="-228600" lvl="5" marL="2743200" rtl="0" algn="l">
              <a:lnSpc>
                <a:spcPct val="100000"/>
              </a:lnSpc>
              <a:spcBef>
                <a:spcPts val="500"/>
              </a:spcBef>
              <a:spcAft>
                <a:spcPts val="0"/>
              </a:spcAft>
              <a:buClr>
                <a:schemeClr val="lt1"/>
              </a:buClr>
              <a:buSzPts val="1200"/>
              <a:buNone/>
              <a:defRPr sz="1200">
                <a:solidFill>
                  <a:schemeClr val="lt1"/>
                </a:solidFill>
              </a:defRPr>
            </a:lvl6pPr>
            <a:lvl7pPr indent="-228600" lvl="6" marL="3200400" rtl="0" algn="l">
              <a:lnSpc>
                <a:spcPct val="100000"/>
              </a:lnSpc>
              <a:spcBef>
                <a:spcPts val="500"/>
              </a:spcBef>
              <a:spcAft>
                <a:spcPts val="0"/>
              </a:spcAft>
              <a:buClr>
                <a:schemeClr val="lt1"/>
              </a:buClr>
              <a:buSzPts val="1200"/>
              <a:buNone/>
              <a:defRPr sz="1200">
                <a:solidFill>
                  <a:schemeClr val="lt1"/>
                </a:solidFill>
              </a:defRPr>
            </a:lvl7pPr>
            <a:lvl8pPr indent="-228600" lvl="7" marL="3657600" rtl="0" algn="l">
              <a:lnSpc>
                <a:spcPct val="100000"/>
              </a:lnSpc>
              <a:spcBef>
                <a:spcPts val="500"/>
              </a:spcBef>
              <a:spcAft>
                <a:spcPts val="0"/>
              </a:spcAft>
              <a:buClr>
                <a:schemeClr val="lt1"/>
              </a:buClr>
              <a:buSzPts val="1200"/>
              <a:buNone/>
              <a:defRPr sz="1200">
                <a:solidFill>
                  <a:schemeClr val="lt1"/>
                </a:solidFill>
              </a:defRPr>
            </a:lvl8pPr>
            <a:lvl9pPr indent="-228600" lvl="8" marL="4114800" rtl="0" algn="l">
              <a:lnSpc>
                <a:spcPct val="100000"/>
              </a:lnSpc>
              <a:spcBef>
                <a:spcPts val="500"/>
              </a:spcBef>
              <a:spcAft>
                <a:spcPts val="0"/>
              </a:spcAft>
              <a:buClr>
                <a:schemeClr val="lt1"/>
              </a:buClr>
              <a:buSzPts val="1200"/>
              <a:buNone/>
              <a:defRPr sz="1200">
                <a:solidFill>
                  <a:schemeClr val="lt1"/>
                </a:solidFill>
              </a:defRPr>
            </a:lvl9pPr>
          </a:lstStyle>
          <a:p/>
        </p:txBody>
      </p:sp>
      <p:sp>
        <p:nvSpPr>
          <p:cNvPr id="1551" name="Google Shape;1551;g194a43cc6f3_0_4258"/>
          <p:cNvSpPr txBox="1"/>
          <p:nvPr>
            <p:ph idx="5"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00000"/>
              </a:lnSpc>
              <a:spcBef>
                <a:spcPts val="1000"/>
              </a:spcBef>
              <a:spcAft>
                <a:spcPts val="0"/>
              </a:spcAft>
              <a:buClr>
                <a:schemeClr val="lt1"/>
              </a:buClr>
              <a:buSzPts val="1800"/>
              <a:buNone/>
              <a:defRPr sz="1800">
                <a:solidFill>
                  <a:schemeClr val="lt1"/>
                </a:solidFill>
              </a:defRPr>
            </a:lvl1pPr>
            <a:lvl2pPr indent="-228600" lvl="1" marL="914400" rtl="0" algn="l">
              <a:lnSpc>
                <a:spcPct val="100000"/>
              </a:lnSpc>
              <a:spcBef>
                <a:spcPts val="500"/>
              </a:spcBef>
              <a:spcAft>
                <a:spcPts val="0"/>
              </a:spcAft>
              <a:buClr>
                <a:schemeClr val="lt1"/>
              </a:buClr>
              <a:buSzPts val="1600"/>
              <a:buNone/>
              <a:defRPr sz="1600">
                <a:solidFill>
                  <a:schemeClr val="lt1"/>
                </a:solidFill>
              </a:defRPr>
            </a:lvl2pPr>
            <a:lvl3pPr indent="-228600" lvl="2" marL="1371600" rtl="0" algn="l">
              <a:lnSpc>
                <a:spcPct val="100000"/>
              </a:lnSpc>
              <a:spcBef>
                <a:spcPts val="500"/>
              </a:spcBef>
              <a:spcAft>
                <a:spcPts val="0"/>
              </a:spcAft>
              <a:buClr>
                <a:schemeClr val="lt1"/>
              </a:buClr>
              <a:buSzPts val="1400"/>
              <a:buNone/>
              <a:defRPr sz="1400">
                <a:solidFill>
                  <a:schemeClr val="lt1"/>
                </a:solidFill>
              </a:defRPr>
            </a:lvl3pPr>
            <a:lvl4pPr indent="-228600" lvl="3" marL="1828800" rtl="0" algn="l">
              <a:lnSpc>
                <a:spcPct val="100000"/>
              </a:lnSpc>
              <a:spcBef>
                <a:spcPts val="500"/>
              </a:spcBef>
              <a:spcAft>
                <a:spcPts val="0"/>
              </a:spcAft>
              <a:buClr>
                <a:schemeClr val="lt1"/>
              </a:buClr>
              <a:buSzPts val="1200"/>
              <a:buNone/>
              <a:defRPr sz="1200">
                <a:solidFill>
                  <a:schemeClr val="lt1"/>
                </a:solidFill>
              </a:defRPr>
            </a:lvl4pPr>
            <a:lvl5pPr indent="-228600" lvl="4" marL="2286000" rtl="0" algn="l">
              <a:lnSpc>
                <a:spcPct val="100000"/>
              </a:lnSpc>
              <a:spcBef>
                <a:spcPts val="500"/>
              </a:spcBef>
              <a:spcAft>
                <a:spcPts val="0"/>
              </a:spcAft>
              <a:buClr>
                <a:schemeClr val="lt1"/>
              </a:buClr>
              <a:buSzPts val="1200"/>
              <a:buNone/>
              <a:defRPr sz="1200">
                <a:solidFill>
                  <a:schemeClr val="lt1"/>
                </a:solidFill>
              </a:defRPr>
            </a:lvl5pPr>
            <a:lvl6pPr indent="-228600" lvl="5" marL="2743200" rtl="0" algn="l">
              <a:lnSpc>
                <a:spcPct val="100000"/>
              </a:lnSpc>
              <a:spcBef>
                <a:spcPts val="500"/>
              </a:spcBef>
              <a:spcAft>
                <a:spcPts val="0"/>
              </a:spcAft>
              <a:buClr>
                <a:schemeClr val="lt1"/>
              </a:buClr>
              <a:buSzPts val="1200"/>
              <a:buNone/>
              <a:defRPr sz="1200">
                <a:solidFill>
                  <a:schemeClr val="lt1"/>
                </a:solidFill>
              </a:defRPr>
            </a:lvl6pPr>
            <a:lvl7pPr indent="-228600" lvl="6" marL="3200400" rtl="0" algn="l">
              <a:lnSpc>
                <a:spcPct val="100000"/>
              </a:lnSpc>
              <a:spcBef>
                <a:spcPts val="500"/>
              </a:spcBef>
              <a:spcAft>
                <a:spcPts val="0"/>
              </a:spcAft>
              <a:buClr>
                <a:schemeClr val="lt1"/>
              </a:buClr>
              <a:buSzPts val="1200"/>
              <a:buNone/>
              <a:defRPr sz="1200">
                <a:solidFill>
                  <a:schemeClr val="lt1"/>
                </a:solidFill>
              </a:defRPr>
            </a:lvl7pPr>
            <a:lvl8pPr indent="-228600" lvl="7" marL="3657600" rtl="0" algn="l">
              <a:lnSpc>
                <a:spcPct val="100000"/>
              </a:lnSpc>
              <a:spcBef>
                <a:spcPts val="500"/>
              </a:spcBef>
              <a:spcAft>
                <a:spcPts val="0"/>
              </a:spcAft>
              <a:buClr>
                <a:schemeClr val="lt1"/>
              </a:buClr>
              <a:buSzPts val="1200"/>
              <a:buNone/>
              <a:defRPr sz="1200">
                <a:solidFill>
                  <a:schemeClr val="lt1"/>
                </a:solidFill>
              </a:defRPr>
            </a:lvl8pPr>
            <a:lvl9pPr indent="-228600" lvl="8" marL="4114800" rtl="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Small Flower 5">
  <p:cSld name="11_Blank_1_1_1_1_1_1">
    <p:spTree>
      <p:nvGrpSpPr>
        <p:cNvPr id="1552" name="Shape 1552"/>
        <p:cNvGrpSpPr/>
        <p:nvPr/>
      </p:nvGrpSpPr>
      <p:grpSpPr>
        <a:xfrm>
          <a:off x="0" y="0"/>
          <a:ext cx="0" cy="0"/>
          <a:chOff x="0" y="0"/>
          <a:chExt cx="0" cy="0"/>
        </a:xfrm>
      </p:grpSpPr>
      <p:sp>
        <p:nvSpPr>
          <p:cNvPr id="1553" name="Google Shape;1553;g194a43cc6f3_0_4269"/>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4400"/>
              <a:buFont typeface="Arial"/>
              <a:buNone/>
              <a:defRPr sz="44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54" name="Google Shape;1554;g194a43cc6f3_0_4269"/>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555" name="Google Shape;1555;g194a43cc6f3_0_426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556" name="Google Shape;1556;g194a43cc6f3_0_426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57" name="Google Shape;1557;g194a43cc6f3_0_426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58" name="Google Shape;1558;g194a43cc6f3_0_4269"/>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lt1"/>
              </a:buClr>
              <a:buSzPts val="3200"/>
              <a:buNone/>
              <a:defRPr>
                <a:solidFill>
                  <a:schemeClr val="lt1"/>
                </a:solidFill>
              </a:defRPr>
            </a:lvl1pPr>
            <a:lvl2pPr lvl="1" rtl="0" algn="ctr">
              <a:lnSpc>
                <a:spcPct val="100000"/>
              </a:lnSpc>
              <a:spcBef>
                <a:spcPts val="0"/>
              </a:spcBef>
              <a:spcAft>
                <a:spcPts val="0"/>
              </a:spcAft>
              <a:buClr>
                <a:schemeClr val="lt1"/>
              </a:buClr>
              <a:buSzPts val="800"/>
              <a:buNone/>
              <a:defRPr sz="1200">
                <a:solidFill>
                  <a:schemeClr val="lt1"/>
                </a:solidFill>
              </a:defRPr>
            </a:lvl2pPr>
            <a:lvl3pPr lvl="2" rtl="0" algn="ctr">
              <a:lnSpc>
                <a:spcPct val="100000"/>
              </a:lnSpc>
              <a:spcBef>
                <a:spcPts val="0"/>
              </a:spcBef>
              <a:spcAft>
                <a:spcPts val="0"/>
              </a:spcAft>
              <a:buClr>
                <a:schemeClr val="lt1"/>
              </a:buClr>
              <a:buSzPts val="800"/>
              <a:buNone/>
              <a:defRPr sz="1200">
                <a:solidFill>
                  <a:schemeClr val="lt1"/>
                </a:solidFill>
              </a:defRPr>
            </a:lvl3pPr>
            <a:lvl4pPr lvl="3" rtl="0" algn="ctr">
              <a:lnSpc>
                <a:spcPct val="100000"/>
              </a:lnSpc>
              <a:spcBef>
                <a:spcPts val="0"/>
              </a:spcBef>
              <a:spcAft>
                <a:spcPts val="0"/>
              </a:spcAft>
              <a:buClr>
                <a:schemeClr val="lt1"/>
              </a:buClr>
              <a:buSzPts val="800"/>
              <a:buNone/>
              <a:defRPr sz="1200">
                <a:solidFill>
                  <a:schemeClr val="lt1"/>
                </a:solidFill>
              </a:defRPr>
            </a:lvl4pPr>
            <a:lvl5pPr lvl="4" rtl="0" algn="ctr">
              <a:lnSpc>
                <a:spcPct val="100000"/>
              </a:lnSpc>
              <a:spcBef>
                <a:spcPts val="0"/>
              </a:spcBef>
              <a:spcAft>
                <a:spcPts val="0"/>
              </a:spcAft>
              <a:buClr>
                <a:schemeClr val="lt1"/>
              </a:buClr>
              <a:buSzPts val="800"/>
              <a:buNone/>
              <a:defRPr sz="1200">
                <a:solidFill>
                  <a:schemeClr val="lt1"/>
                </a:solidFill>
              </a:defRPr>
            </a:lvl5pPr>
            <a:lvl6pPr lvl="5" rtl="0" algn="ctr">
              <a:lnSpc>
                <a:spcPct val="100000"/>
              </a:lnSpc>
              <a:spcBef>
                <a:spcPts val="0"/>
              </a:spcBef>
              <a:spcAft>
                <a:spcPts val="0"/>
              </a:spcAft>
              <a:buClr>
                <a:schemeClr val="lt1"/>
              </a:buClr>
              <a:buSzPts val="800"/>
              <a:buNone/>
              <a:defRPr sz="1200">
                <a:solidFill>
                  <a:schemeClr val="lt1"/>
                </a:solidFill>
              </a:defRPr>
            </a:lvl6pPr>
            <a:lvl7pPr lvl="6" rtl="0" algn="ctr">
              <a:lnSpc>
                <a:spcPct val="100000"/>
              </a:lnSpc>
              <a:spcBef>
                <a:spcPts val="0"/>
              </a:spcBef>
              <a:spcAft>
                <a:spcPts val="0"/>
              </a:spcAft>
              <a:buClr>
                <a:schemeClr val="lt1"/>
              </a:buClr>
              <a:buSzPts val="800"/>
              <a:buNone/>
              <a:defRPr sz="1200">
                <a:solidFill>
                  <a:schemeClr val="lt1"/>
                </a:solidFill>
              </a:defRPr>
            </a:lvl7pPr>
            <a:lvl8pPr lvl="7" rtl="0" algn="ctr">
              <a:lnSpc>
                <a:spcPct val="100000"/>
              </a:lnSpc>
              <a:spcBef>
                <a:spcPts val="0"/>
              </a:spcBef>
              <a:spcAft>
                <a:spcPts val="0"/>
              </a:spcAft>
              <a:buClr>
                <a:schemeClr val="lt1"/>
              </a:buClr>
              <a:buSzPts val="800"/>
              <a:buNone/>
              <a:defRPr sz="1200">
                <a:solidFill>
                  <a:schemeClr val="lt1"/>
                </a:solidFill>
              </a:defRPr>
            </a:lvl8pPr>
            <a:lvl9pPr lvl="8" rtl="0" algn="ctr">
              <a:lnSpc>
                <a:spcPct val="100000"/>
              </a:lnSpc>
              <a:spcBef>
                <a:spcPts val="0"/>
              </a:spcBef>
              <a:spcAft>
                <a:spcPts val="0"/>
              </a:spcAft>
              <a:buClr>
                <a:schemeClr val="lt1"/>
              </a:buClr>
              <a:buSzPts val="800"/>
              <a:buNone/>
              <a:defRPr sz="1200">
                <a:solidFill>
                  <a:schemeClr val="lt1"/>
                </a:solidFill>
              </a:defRPr>
            </a:lvl9pPr>
          </a:lstStyle>
          <a:p/>
        </p:txBody>
      </p:sp>
      <p:sp>
        <p:nvSpPr>
          <p:cNvPr id="1559" name="Google Shape;1559;g194a43cc6f3_0_4269"/>
          <p:cNvSpPr/>
          <p:nvPr>
            <p:ph idx="3" type="pic"/>
          </p:nvPr>
        </p:nvSpPr>
        <p:spPr>
          <a:xfrm>
            <a:off x="1141950" y="1673100"/>
            <a:ext cx="4953000" cy="1491600"/>
          </a:xfrm>
          <a:prstGeom prst="rect">
            <a:avLst/>
          </a:prstGeom>
          <a:noFill/>
          <a:ln>
            <a:noFill/>
          </a:ln>
        </p:spPr>
      </p:sp>
      <p:sp>
        <p:nvSpPr>
          <p:cNvPr id="1560" name="Google Shape;1560;g194a43cc6f3_0_4269"/>
          <p:cNvSpPr/>
          <p:nvPr>
            <p:ph idx="4" type="pic"/>
          </p:nvPr>
        </p:nvSpPr>
        <p:spPr>
          <a:xfrm>
            <a:off x="1141950" y="3268673"/>
            <a:ext cx="4953000" cy="1491600"/>
          </a:xfrm>
          <a:prstGeom prst="rect">
            <a:avLst/>
          </a:prstGeom>
          <a:noFill/>
          <a:ln>
            <a:noFill/>
          </a:ln>
        </p:spPr>
      </p:sp>
      <p:sp>
        <p:nvSpPr>
          <p:cNvPr id="1561" name="Google Shape;1561;g194a43cc6f3_0_4269"/>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00000"/>
              </a:lnSpc>
              <a:spcBef>
                <a:spcPts val="1000"/>
              </a:spcBef>
              <a:spcAft>
                <a:spcPts val="0"/>
              </a:spcAft>
              <a:buClr>
                <a:schemeClr val="lt1"/>
              </a:buClr>
              <a:buSzPts val="1700"/>
              <a:buNone/>
              <a:defRPr sz="1700">
                <a:solidFill>
                  <a:schemeClr val="lt1"/>
                </a:solidFill>
              </a:defRPr>
            </a:lvl1pPr>
            <a:lvl2pPr indent="-228600" lvl="1" marL="914400" rtl="0" algn="l">
              <a:lnSpc>
                <a:spcPct val="100000"/>
              </a:lnSpc>
              <a:spcBef>
                <a:spcPts val="500"/>
              </a:spcBef>
              <a:spcAft>
                <a:spcPts val="0"/>
              </a:spcAft>
              <a:buClr>
                <a:schemeClr val="lt1"/>
              </a:buClr>
              <a:buSzPts val="1500"/>
              <a:buNone/>
              <a:defRPr sz="1500">
                <a:solidFill>
                  <a:schemeClr val="lt1"/>
                </a:solidFill>
              </a:defRPr>
            </a:lvl2pPr>
            <a:lvl3pPr indent="-228600" lvl="2" marL="1371600" rtl="0" algn="l">
              <a:lnSpc>
                <a:spcPct val="100000"/>
              </a:lnSpc>
              <a:spcBef>
                <a:spcPts val="500"/>
              </a:spcBef>
              <a:spcAft>
                <a:spcPts val="0"/>
              </a:spcAft>
              <a:buClr>
                <a:schemeClr val="lt1"/>
              </a:buClr>
              <a:buSzPts val="1300"/>
              <a:buNone/>
              <a:defRPr sz="1300">
                <a:solidFill>
                  <a:schemeClr val="lt1"/>
                </a:solidFill>
              </a:defRPr>
            </a:lvl3pPr>
            <a:lvl4pPr indent="-228600" lvl="3" marL="1828800" rtl="0" algn="l">
              <a:lnSpc>
                <a:spcPct val="100000"/>
              </a:lnSpc>
              <a:spcBef>
                <a:spcPts val="500"/>
              </a:spcBef>
              <a:spcAft>
                <a:spcPts val="0"/>
              </a:spcAft>
              <a:buClr>
                <a:schemeClr val="lt1"/>
              </a:buClr>
              <a:buSzPts val="1100"/>
              <a:buNone/>
              <a:defRPr sz="1100">
                <a:solidFill>
                  <a:schemeClr val="lt1"/>
                </a:solidFill>
              </a:defRPr>
            </a:lvl4pPr>
            <a:lvl5pPr indent="-228600" lvl="4" marL="2286000" rtl="0" algn="l">
              <a:lnSpc>
                <a:spcPct val="100000"/>
              </a:lnSpc>
              <a:spcBef>
                <a:spcPts val="500"/>
              </a:spcBef>
              <a:spcAft>
                <a:spcPts val="0"/>
              </a:spcAft>
              <a:buClr>
                <a:schemeClr val="lt1"/>
              </a:buClr>
              <a:buSzPts val="1100"/>
              <a:buNone/>
              <a:defRPr sz="1100">
                <a:solidFill>
                  <a:schemeClr val="lt1"/>
                </a:solidFill>
              </a:defRPr>
            </a:lvl5pPr>
            <a:lvl6pPr indent="-228600" lvl="5" marL="2743200" rtl="0" algn="l">
              <a:lnSpc>
                <a:spcPct val="100000"/>
              </a:lnSpc>
              <a:spcBef>
                <a:spcPts val="500"/>
              </a:spcBef>
              <a:spcAft>
                <a:spcPts val="0"/>
              </a:spcAft>
              <a:buClr>
                <a:schemeClr val="lt1"/>
              </a:buClr>
              <a:buSzPts val="1100"/>
              <a:buNone/>
              <a:defRPr sz="1100">
                <a:solidFill>
                  <a:schemeClr val="lt1"/>
                </a:solidFill>
              </a:defRPr>
            </a:lvl6pPr>
            <a:lvl7pPr indent="-228600" lvl="6" marL="3200400" rtl="0" algn="l">
              <a:lnSpc>
                <a:spcPct val="100000"/>
              </a:lnSpc>
              <a:spcBef>
                <a:spcPts val="500"/>
              </a:spcBef>
              <a:spcAft>
                <a:spcPts val="0"/>
              </a:spcAft>
              <a:buClr>
                <a:schemeClr val="lt1"/>
              </a:buClr>
              <a:buSzPts val="1100"/>
              <a:buNone/>
              <a:defRPr sz="1100">
                <a:solidFill>
                  <a:schemeClr val="lt1"/>
                </a:solidFill>
              </a:defRPr>
            </a:lvl7pPr>
            <a:lvl8pPr indent="-228600" lvl="7" marL="3657600" rtl="0" algn="l">
              <a:lnSpc>
                <a:spcPct val="100000"/>
              </a:lnSpc>
              <a:spcBef>
                <a:spcPts val="500"/>
              </a:spcBef>
              <a:spcAft>
                <a:spcPts val="0"/>
              </a:spcAft>
              <a:buClr>
                <a:schemeClr val="lt1"/>
              </a:buClr>
              <a:buSzPts val="1100"/>
              <a:buNone/>
              <a:defRPr sz="1100">
                <a:solidFill>
                  <a:schemeClr val="lt1"/>
                </a:solidFill>
              </a:defRPr>
            </a:lvl8pPr>
            <a:lvl9pPr indent="-228600" lvl="8" marL="4114800" rtl="0" algn="l">
              <a:lnSpc>
                <a:spcPct val="100000"/>
              </a:lnSpc>
              <a:spcBef>
                <a:spcPts val="500"/>
              </a:spcBef>
              <a:spcAft>
                <a:spcPts val="0"/>
              </a:spcAft>
              <a:buClr>
                <a:schemeClr val="lt1"/>
              </a:buClr>
              <a:buSzPts val="1100"/>
              <a:buNone/>
              <a:defRPr sz="1100">
                <a:solidFill>
                  <a:schemeClr val="lt1"/>
                </a:solidFill>
              </a:defRPr>
            </a:lvl9pPr>
          </a:lstStyle>
          <a:p/>
        </p:txBody>
      </p:sp>
      <p:sp>
        <p:nvSpPr>
          <p:cNvPr id="1562" name="Google Shape;1562;g194a43cc6f3_0_4269"/>
          <p:cNvSpPr/>
          <p:nvPr>
            <p:ph idx="5" type="pic"/>
          </p:nvPr>
        </p:nvSpPr>
        <p:spPr>
          <a:xfrm>
            <a:off x="1140900" y="4864250"/>
            <a:ext cx="4953000" cy="1491600"/>
          </a:xfrm>
          <a:prstGeom prst="rect">
            <a:avLst/>
          </a:prstGeom>
          <a:noFill/>
          <a:ln>
            <a:noFill/>
          </a:ln>
        </p:spPr>
      </p:sp>
      <p:sp>
        <p:nvSpPr>
          <p:cNvPr id="1563" name="Google Shape;1563;g194a43cc6f3_0_4269"/>
          <p:cNvSpPr txBox="1"/>
          <p:nvPr>
            <p:ph idx="6"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00000"/>
              </a:lnSpc>
              <a:spcBef>
                <a:spcPts val="1000"/>
              </a:spcBef>
              <a:spcAft>
                <a:spcPts val="0"/>
              </a:spcAft>
              <a:buClr>
                <a:schemeClr val="lt1"/>
              </a:buClr>
              <a:buSzPts val="1700"/>
              <a:buNone/>
              <a:defRPr sz="1700">
                <a:solidFill>
                  <a:schemeClr val="lt1"/>
                </a:solidFill>
              </a:defRPr>
            </a:lvl1pPr>
            <a:lvl2pPr indent="-228600" lvl="1" marL="914400" rtl="0" algn="l">
              <a:lnSpc>
                <a:spcPct val="100000"/>
              </a:lnSpc>
              <a:spcBef>
                <a:spcPts val="500"/>
              </a:spcBef>
              <a:spcAft>
                <a:spcPts val="0"/>
              </a:spcAft>
              <a:buClr>
                <a:schemeClr val="lt1"/>
              </a:buClr>
              <a:buSzPts val="1500"/>
              <a:buNone/>
              <a:defRPr sz="1500">
                <a:solidFill>
                  <a:schemeClr val="lt1"/>
                </a:solidFill>
              </a:defRPr>
            </a:lvl2pPr>
            <a:lvl3pPr indent="-228600" lvl="2" marL="1371600" rtl="0" algn="l">
              <a:lnSpc>
                <a:spcPct val="100000"/>
              </a:lnSpc>
              <a:spcBef>
                <a:spcPts val="500"/>
              </a:spcBef>
              <a:spcAft>
                <a:spcPts val="0"/>
              </a:spcAft>
              <a:buClr>
                <a:schemeClr val="lt1"/>
              </a:buClr>
              <a:buSzPts val="1300"/>
              <a:buNone/>
              <a:defRPr sz="1300">
                <a:solidFill>
                  <a:schemeClr val="lt1"/>
                </a:solidFill>
              </a:defRPr>
            </a:lvl3pPr>
            <a:lvl4pPr indent="-228600" lvl="3" marL="1828800" rtl="0" algn="l">
              <a:lnSpc>
                <a:spcPct val="100000"/>
              </a:lnSpc>
              <a:spcBef>
                <a:spcPts val="500"/>
              </a:spcBef>
              <a:spcAft>
                <a:spcPts val="0"/>
              </a:spcAft>
              <a:buClr>
                <a:schemeClr val="lt1"/>
              </a:buClr>
              <a:buSzPts val="1100"/>
              <a:buNone/>
              <a:defRPr sz="1100">
                <a:solidFill>
                  <a:schemeClr val="lt1"/>
                </a:solidFill>
              </a:defRPr>
            </a:lvl4pPr>
            <a:lvl5pPr indent="-228600" lvl="4" marL="2286000" rtl="0" algn="l">
              <a:lnSpc>
                <a:spcPct val="100000"/>
              </a:lnSpc>
              <a:spcBef>
                <a:spcPts val="500"/>
              </a:spcBef>
              <a:spcAft>
                <a:spcPts val="0"/>
              </a:spcAft>
              <a:buClr>
                <a:schemeClr val="lt1"/>
              </a:buClr>
              <a:buSzPts val="1100"/>
              <a:buNone/>
              <a:defRPr sz="1100">
                <a:solidFill>
                  <a:schemeClr val="lt1"/>
                </a:solidFill>
              </a:defRPr>
            </a:lvl5pPr>
            <a:lvl6pPr indent="-228600" lvl="5" marL="2743200" rtl="0" algn="l">
              <a:lnSpc>
                <a:spcPct val="100000"/>
              </a:lnSpc>
              <a:spcBef>
                <a:spcPts val="500"/>
              </a:spcBef>
              <a:spcAft>
                <a:spcPts val="0"/>
              </a:spcAft>
              <a:buClr>
                <a:schemeClr val="lt1"/>
              </a:buClr>
              <a:buSzPts val="1100"/>
              <a:buNone/>
              <a:defRPr sz="1100">
                <a:solidFill>
                  <a:schemeClr val="lt1"/>
                </a:solidFill>
              </a:defRPr>
            </a:lvl6pPr>
            <a:lvl7pPr indent="-228600" lvl="6" marL="3200400" rtl="0" algn="l">
              <a:lnSpc>
                <a:spcPct val="100000"/>
              </a:lnSpc>
              <a:spcBef>
                <a:spcPts val="500"/>
              </a:spcBef>
              <a:spcAft>
                <a:spcPts val="0"/>
              </a:spcAft>
              <a:buClr>
                <a:schemeClr val="lt1"/>
              </a:buClr>
              <a:buSzPts val="1100"/>
              <a:buNone/>
              <a:defRPr sz="1100">
                <a:solidFill>
                  <a:schemeClr val="lt1"/>
                </a:solidFill>
              </a:defRPr>
            </a:lvl7pPr>
            <a:lvl8pPr indent="-228600" lvl="7" marL="3657600" rtl="0" algn="l">
              <a:lnSpc>
                <a:spcPct val="100000"/>
              </a:lnSpc>
              <a:spcBef>
                <a:spcPts val="500"/>
              </a:spcBef>
              <a:spcAft>
                <a:spcPts val="0"/>
              </a:spcAft>
              <a:buClr>
                <a:schemeClr val="lt1"/>
              </a:buClr>
              <a:buSzPts val="1100"/>
              <a:buNone/>
              <a:defRPr sz="1100">
                <a:solidFill>
                  <a:schemeClr val="lt1"/>
                </a:solidFill>
              </a:defRPr>
            </a:lvl8pPr>
            <a:lvl9pPr indent="-228600" lvl="8" marL="4114800" rtl="0" algn="l">
              <a:lnSpc>
                <a:spcPct val="100000"/>
              </a:lnSpc>
              <a:spcBef>
                <a:spcPts val="500"/>
              </a:spcBef>
              <a:spcAft>
                <a:spcPts val="0"/>
              </a:spcAft>
              <a:buClr>
                <a:schemeClr val="lt1"/>
              </a:buClr>
              <a:buSzPts val="1100"/>
              <a:buNone/>
              <a:defRPr sz="1100">
                <a:solidFill>
                  <a:schemeClr val="lt1"/>
                </a:solidFill>
              </a:defRPr>
            </a:lvl9pPr>
          </a:lstStyle>
          <a:p/>
        </p:txBody>
      </p:sp>
      <p:sp>
        <p:nvSpPr>
          <p:cNvPr id="1564" name="Google Shape;1564;g194a43cc6f3_0_4269"/>
          <p:cNvSpPr txBox="1"/>
          <p:nvPr>
            <p:ph idx="7"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00000"/>
              </a:lnSpc>
              <a:spcBef>
                <a:spcPts val="1000"/>
              </a:spcBef>
              <a:spcAft>
                <a:spcPts val="0"/>
              </a:spcAft>
              <a:buClr>
                <a:schemeClr val="lt1"/>
              </a:buClr>
              <a:buSzPts val="1700"/>
              <a:buNone/>
              <a:defRPr sz="1700">
                <a:solidFill>
                  <a:schemeClr val="lt1"/>
                </a:solidFill>
              </a:defRPr>
            </a:lvl1pPr>
            <a:lvl2pPr indent="-228600" lvl="1" marL="914400" rtl="0" algn="l">
              <a:lnSpc>
                <a:spcPct val="100000"/>
              </a:lnSpc>
              <a:spcBef>
                <a:spcPts val="500"/>
              </a:spcBef>
              <a:spcAft>
                <a:spcPts val="0"/>
              </a:spcAft>
              <a:buClr>
                <a:schemeClr val="lt1"/>
              </a:buClr>
              <a:buSzPts val="1500"/>
              <a:buNone/>
              <a:defRPr sz="1500">
                <a:solidFill>
                  <a:schemeClr val="lt1"/>
                </a:solidFill>
              </a:defRPr>
            </a:lvl2pPr>
            <a:lvl3pPr indent="-228600" lvl="2" marL="1371600" rtl="0" algn="l">
              <a:lnSpc>
                <a:spcPct val="100000"/>
              </a:lnSpc>
              <a:spcBef>
                <a:spcPts val="500"/>
              </a:spcBef>
              <a:spcAft>
                <a:spcPts val="0"/>
              </a:spcAft>
              <a:buClr>
                <a:schemeClr val="lt1"/>
              </a:buClr>
              <a:buSzPts val="1300"/>
              <a:buNone/>
              <a:defRPr sz="1300">
                <a:solidFill>
                  <a:schemeClr val="lt1"/>
                </a:solidFill>
              </a:defRPr>
            </a:lvl3pPr>
            <a:lvl4pPr indent="-228600" lvl="3" marL="1828800" rtl="0" algn="l">
              <a:lnSpc>
                <a:spcPct val="100000"/>
              </a:lnSpc>
              <a:spcBef>
                <a:spcPts val="500"/>
              </a:spcBef>
              <a:spcAft>
                <a:spcPts val="0"/>
              </a:spcAft>
              <a:buClr>
                <a:schemeClr val="lt1"/>
              </a:buClr>
              <a:buSzPts val="1100"/>
              <a:buNone/>
              <a:defRPr sz="1100">
                <a:solidFill>
                  <a:schemeClr val="lt1"/>
                </a:solidFill>
              </a:defRPr>
            </a:lvl4pPr>
            <a:lvl5pPr indent="-228600" lvl="4" marL="2286000" rtl="0" algn="l">
              <a:lnSpc>
                <a:spcPct val="100000"/>
              </a:lnSpc>
              <a:spcBef>
                <a:spcPts val="500"/>
              </a:spcBef>
              <a:spcAft>
                <a:spcPts val="0"/>
              </a:spcAft>
              <a:buClr>
                <a:schemeClr val="lt1"/>
              </a:buClr>
              <a:buSzPts val="1100"/>
              <a:buNone/>
              <a:defRPr sz="1100">
                <a:solidFill>
                  <a:schemeClr val="lt1"/>
                </a:solidFill>
              </a:defRPr>
            </a:lvl5pPr>
            <a:lvl6pPr indent="-228600" lvl="5" marL="2743200" rtl="0" algn="l">
              <a:lnSpc>
                <a:spcPct val="100000"/>
              </a:lnSpc>
              <a:spcBef>
                <a:spcPts val="500"/>
              </a:spcBef>
              <a:spcAft>
                <a:spcPts val="0"/>
              </a:spcAft>
              <a:buClr>
                <a:schemeClr val="lt1"/>
              </a:buClr>
              <a:buSzPts val="1100"/>
              <a:buNone/>
              <a:defRPr sz="1100">
                <a:solidFill>
                  <a:schemeClr val="lt1"/>
                </a:solidFill>
              </a:defRPr>
            </a:lvl6pPr>
            <a:lvl7pPr indent="-228600" lvl="6" marL="3200400" rtl="0" algn="l">
              <a:lnSpc>
                <a:spcPct val="100000"/>
              </a:lnSpc>
              <a:spcBef>
                <a:spcPts val="500"/>
              </a:spcBef>
              <a:spcAft>
                <a:spcPts val="0"/>
              </a:spcAft>
              <a:buClr>
                <a:schemeClr val="lt1"/>
              </a:buClr>
              <a:buSzPts val="1100"/>
              <a:buNone/>
              <a:defRPr sz="1100">
                <a:solidFill>
                  <a:schemeClr val="lt1"/>
                </a:solidFill>
              </a:defRPr>
            </a:lvl7pPr>
            <a:lvl8pPr indent="-228600" lvl="7" marL="3657600" rtl="0" algn="l">
              <a:lnSpc>
                <a:spcPct val="100000"/>
              </a:lnSpc>
              <a:spcBef>
                <a:spcPts val="500"/>
              </a:spcBef>
              <a:spcAft>
                <a:spcPts val="0"/>
              </a:spcAft>
              <a:buClr>
                <a:schemeClr val="lt1"/>
              </a:buClr>
              <a:buSzPts val="1100"/>
              <a:buNone/>
              <a:defRPr sz="1100">
                <a:solidFill>
                  <a:schemeClr val="lt1"/>
                </a:solidFill>
              </a:defRPr>
            </a:lvl8pPr>
            <a:lvl9pPr indent="-228600" lvl="8" marL="4114800" rtl="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Small Flower 6">
  <p:cSld name="11_Blank_1_1_1_1_1_1_1">
    <p:spTree>
      <p:nvGrpSpPr>
        <p:cNvPr id="1565" name="Shape 1565"/>
        <p:cNvGrpSpPr/>
        <p:nvPr/>
      </p:nvGrpSpPr>
      <p:grpSpPr>
        <a:xfrm>
          <a:off x="0" y="0"/>
          <a:ext cx="0" cy="0"/>
          <a:chOff x="0" y="0"/>
          <a:chExt cx="0" cy="0"/>
        </a:xfrm>
      </p:grpSpPr>
      <p:sp>
        <p:nvSpPr>
          <p:cNvPr id="1566" name="Google Shape;1566;g194a43cc6f3_0_4282"/>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4400"/>
              <a:buFont typeface="Arial"/>
              <a:buNone/>
              <a:defRPr sz="44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67" name="Google Shape;1567;g194a43cc6f3_0_4282"/>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568" name="Google Shape;1568;g194a43cc6f3_0_428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569" name="Google Shape;1569;g194a43cc6f3_0_428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70" name="Google Shape;1570;g194a43cc6f3_0_428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71" name="Google Shape;1571;g194a43cc6f3_0_4282"/>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lt1"/>
              </a:buClr>
              <a:buSzPts val="3200"/>
              <a:buNone/>
              <a:defRPr>
                <a:solidFill>
                  <a:schemeClr val="lt1"/>
                </a:solidFill>
              </a:defRPr>
            </a:lvl1pPr>
            <a:lvl2pPr lvl="1" rtl="0" algn="ctr">
              <a:lnSpc>
                <a:spcPct val="100000"/>
              </a:lnSpc>
              <a:spcBef>
                <a:spcPts val="0"/>
              </a:spcBef>
              <a:spcAft>
                <a:spcPts val="0"/>
              </a:spcAft>
              <a:buClr>
                <a:schemeClr val="lt1"/>
              </a:buClr>
              <a:buSzPts val="800"/>
              <a:buNone/>
              <a:defRPr sz="1200">
                <a:solidFill>
                  <a:schemeClr val="lt1"/>
                </a:solidFill>
              </a:defRPr>
            </a:lvl2pPr>
            <a:lvl3pPr lvl="2" rtl="0" algn="ctr">
              <a:lnSpc>
                <a:spcPct val="100000"/>
              </a:lnSpc>
              <a:spcBef>
                <a:spcPts val="0"/>
              </a:spcBef>
              <a:spcAft>
                <a:spcPts val="0"/>
              </a:spcAft>
              <a:buClr>
                <a:schemeClr val="lt1"/>
              </a:buClr>
              <a:buSzPts val="800"/>
              <a:buNone/>
              <a:defRPr sz="1200">
                <a:solidFill>
                  <a:schemeClr val="lt1"/>
                </a:solidFill>
              </a:defRPr>
            </a:lvl3pPr>
            <a:lvl4pPr lvl="3" rtl="0" algn="ctr">
              <a:lnSpc>
                <a:spcPct val="100000"/>
              </a:lnSpc>
              <a:spcBef>
                <a:spcPts val="0"/>
              </a:spcBef>
              <a:spcAft>
                <a:spcPts val="0"/>
              </a:spcAft>
              <a:buClr>
                <a:schemeClr val="lt1"/>
              </a:buClr>
              <a:buSzPts val="800"/>
              <a:buNone/>
              <a:defRPr sz="1200">
                <a:solidFill>
                  <a:schemeClr val="lt1"/>
                </a:solidFill>
              </a:defRPr>
            </a:lvl4pPr>
            <a:lvl5pPr lvl="4" rtl="0" algn="ctr">
              <a:lnSpc>
                <a:spcPct val="100000"/>
              </a:lnSpc>
              <a:spcBef>
                <a:spcPts val="0"/>
              </a:spcBef>
              <a:spcAft>
                <a:spcPts val="0"/>
              </a:spcAft>
              <a:buClr>
                <a:schemeClr val="lt1"/>
              </a:buClr>
              <a:buSzPts val="800"/>
              <a:buNone/>
              <a:defRPr sz="1200">
                <a:solidFill>
                  <a:schemeClr val="lt1"/>
                </a:solidFill>
              </a:defRPr>
            </a:lvl5pPr>
            <a:lvl6pPr lvl="5" rtl="0" algn="ctr">
              <a:lnSpc>
                <a:spcPct val="100000"/>
              </a:lnSpc>
              <a:spcBef>
                <a:spcPts val="0"/>
              </a:spcBef>
              <a:spcAft>
                <a:spcPts val="0"/>
              </a:spcAft>
              <a:buClr>
                <a:schemeClr val="lt1"/>
              </a:buClr>
              <a:buSzPts val="800"/>
              <a:buNone/>
              <a:defRPr sz="1200">
                <a:solidFill>
                  <a:schemeClr val="lt1"/>
                </a:solidFill>
              </a:defRPr>
            </a:lvl6pPr>
            <a:lvl7pPr lvl="6" rtl="0" algn="ctr">
              <a:lnSpc>
                <a:spcPct val="100000"/>
              </a:lnSpc>
              <a:spcBef>
                <a:spcPts val="0"/>
              </a:spcBef>
              <a:spcAft>
                <a:spcPts val="0"/>
              </a:spcAft>
              <a:buClr>
                <a:schemeClr val="lt1"/>
              </a:buClr>
              <a:buSzPts val="800"/>
              <a:buNone/>
              <a:defRPr sz="1200">
                <a:solidFill>
                  <a:schemeClr val="lt1"/>
                </a:solidFill>
              </a:defRPr>
            </a:lvl7pPr>
            <a:lvl8pPr lvl="7" rtl="0" algn="ctr">
              <a:lnSpc>
                <a:spcPct val="100000"/>
              </a:lnSpc>
              <a:spcBef>
                <a:spcPts val="0"/>
              </a:spcBef>
              <a:spcAft>
                <a:spcPts val="0"/>
              </a:spcAft>
              <a:buClr>
                <a:schemeClr val="lt1"/>
              </a:buClr>
              <a:buSzPts val="800"/>
              <a:buNone/>
              <a:defRPr sz="1200">
                <a:solidFill>
                  <a:schemeClr val="lt1"/>
                </a:solidFill>
              </a:defRPr>
            </a:lvl8pPr>
            <a:lvl9pPr lvl="8" rtl="0" algn="ctr">
              <a:lnSpc>
                <a:spcPct val="100000"/>
              </a:lnSpc>
              <a:spcBef>
                <a:spcPts val="0"/>
              </a:spcBef>
              <a:spcAft>
                <a:spcPts val="0"/>
              </a:spcAft>
              <a:buClr>
                <a:schemeClr val="lt1"/>
              </a:buClr>
              <a:buSzPts val="800"/>
              <a:buNone/>
              <a:defRPr sz="1200">
                <a:solidFill>
                  <a:schemeClr val="lt1"/>
                </a:solidFill>
              </a:defRPr>
            </a:lvl9pPr>
          </a:lstStyle>
          <a:p/>
        </p:txBody>
      </p:sp>
      <p:sp>
        <p:nvSpPr>
          <p:cNvPr id="1572" name="Google Shape;1572;g194a43cc6f3_0_4282"/>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00000"/>
              </a:lnSpc>
              <a:spcBef>
                <a:spcPts val="1000"/>
              </a:spcBef>
              <a:spcAft>
                <a:spcPts val="0"/>
              </a:spcAft>
              <a:buClr>
                <a:schemeClr val="lt1"/>
              </a:buClr>
              <a:buSzPts val="1800"/>
              <a:buNone/>
              <a:defRPr sz="1800">
                <a:solidFill>
                  <a:schemeClr val="lt1"/>
                </a:solidFill>
              </a:defRPr>
            </a:lvl1pPr>
            <a:lvl2pPr indent="-228600" lvl="1" marL="914400" rtl="0" algn="l">
              <a:lnSpc>
                <a:spcPct val="100000"/>
              </a:lnSpc>
              <a:spcBef>
                <a:spcPts val="500"/>
              </a:spcBef>
              <a:spcAft>
                <a:spcPts val="0"/>
              </a:spcAft>
              <a:buClr>
                <a:schemeClr val="lt1"/>
              </a:buClr>
              <a:buSzPts val="1600"/>
              <a:buNone/>
              <a:defRPr sz="1600">
                <a:solidFill>
                  <a:schemeClr val="lt1"/>
                </a:solidFill>
              </a:defRPr>
            </a:lvl2pPr>
            <a:lvl3pPr indent="-228600" lvl="2" marL="1371600" rtl="0" algn="l">
              <a:lnSpc>
                <a:spcPct val="100000"/>
              </a:lnSpc>
              <a:spcBef>
                <a:spcPts val="500"/>
              </a:spcBef>
              <a:spcAft>
                <a:spcPts val="0"/>
              </a:spcAft>
              <a:buClr>
                <a:schemeClr val="lt1"/>
              </a:buClr>
              <a:buSzPts val="1400"/>
              <a:buNone/>
              <a:defRPr sz="1400">
                <a:solidFill>
                  <a:schemeClr val="lt1"/>
                </a:solidFill>
              </a:defRPr>
            </a:lvl3pPr>
            <a:lvl4pPr indent="-228600" lvl="3" marL="1828800" rtl="0" algn="l">
              <a:lnSpc>
                <a:spcPct val="100000"/>
              </a:lnSpc>
              <a:spcBef>
                <a:spcPts val="500"/>
              </a:spcBef>
              <a:spcAft>
                <a:spcPts val="0"/>
              </a:spcAft>
              <a:buClr>
                <a:schemeClr val="lt1"/>
              </a:buClr>
              <a:buSzPts val="1200"/>
              <a:buNone/>
              <a:defRPr sz="1200">
                <a:solidFill>
                  <a:schemeClr val="lt1"/>
                </a:solidFill>
              </a:defRPr>
            </a:lvl4pPr>
            <a:lvl5pPr indent="-228600" lvl="4" marL="2286000" rtl="0" algn="l">
              <a:lnSpc>
                <a:spcPct val="100000"/>
              </a:lnSpc>
              <a:spcBef>
                <a:spcPts val="500"/>
              </a:spcBef>
              <a:spcAft>
                <a:spcPts val="0"/>
              </a:spcAft>
              <a:buClr>
                <a:schemeClr val="lt1"/>
              </a:buClr>
              <a:buSzPts val="1200"/>
              <a:buNone/>
              <a:defRPr sz="1200">
                <a:solidFill>
                  <a:schemeClr val="lt1"/>
                </a:solidFill>
              </a:defRPr>
            </a:lvl5pPr>
            <a:lvl6pPr indent="-228600" lvl="5" marL="2743200" rtl="0" algn="l">
              <a:lnSpc>
                <a:spcPct val="100000"/>
              </a:lnSpc>
              <a:spcBef>
                <a:spcPts val="500"/>
              </a:spcBef>
              <a:spcAft>
                <a:spcPts val="0"/>
              </a:spcAft>
              <a:buClr>
                <a:schemeClr val="lt1"/>
              </a:buClr>
              <a:buSzPts val="1200"/>
              <a:buNone/>
              <a:defRPr sz="1200">
                <a:solidFill>
                  <a:schemeClr val="lt1"/>
                </a:solidFill>
              </a:defRPr>
            </a:lvl6pPr>
            <a:lvl7pPr indent="-228600" lvl="6" marL="3200400" rtl="0" algn="l">
              <a:lnSpc>
                <a:spcPct val="100000"/>
              </a:lnSpc>
              <a:spcBef>
                <a:spcPts val="500"/>
              </a:spcBef>
              <a:spcAft>
                <a:spcPts val="0"/>
              </a:spcAft>
              <a:buClr>
                <a:schemeClr val="lt1"/>
              </a:buClr>
              <a:buSzPts val="1200"/>
              <a:buNone/>
              <a:defRPr sz="1200">
                <a:solidFill>
                  <a:schemeClr val="lt1"/>
                </a:solidFill>
              </a:defRPr>
            </a:lvl7pPr>
            <a:lvl8pPr indent="-228600" lvl="7" marL="3657600" rtl="0" algn="l">
              <a:lnSpc>
                <a:spcPct val="100000"/>
              </a:lnSpc>
              <a:spcBef>
                <a:spcPts val="500"/>
              </a:spcBef>
              <a:spcAft>
                <a:spcPts val="0"/>
              </a:spcAft>
              <a:buClr>
                <a:schemeClr val="lt1"/>
              </a:buClr>
              <a:buSzPts val="1200"/>
              <a:buNone/>
              <a:defRPr sz="1200">
                <a:solidFill>
                  <a:schemeClr val="lt1"/>
                </a:solidFill>
              </a:defRPr>
            </a:lvl8pPr>
            <a:lvl9pPr indent="-228600" lvl="8" marL="4114800" rtl="0" algn="l">
              <a:lnSpc>
                <a:spcPct val="100000"/>
              </a:lnSpc>
              <a:spcBef>
                <a:spcPts val="500"/>
              </a:spcBef>
              <a:spcAft>
                <a:spcPts val="0"/>
              </a:spcAft>
              <a:buClr>
                <a:schemeClr val="lt1"/>
              </a:buClr>
              <a:buSzPts val="1200"/>
              <a:buNone/>
              <a:defRPr sz="1200">
                <a:solidFill>
                  <a:schemeClr val="lt1"/>
                </a:solidFill>
              </a:defRPr>
            </a:lvl9pPr>
          </a:lstStyle>
          <a:p/>
        </p:txBody>
      </p:sp>
      <p:sp>
        <p:nvSpPr>
          <p:cNvPr id="1573" name="Google Shape;1573;g194a43cc6f3_0_4282"/>
          <p:cNvSpPr txBox="1"/>
          <p:nvPr>
            <p:ph idx="3"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00000"/>
              </a:lnSpc>
              <a:spcBef>
                <a:spcPts val="1000"/>
              </a:spcBef>
              <a:spcAft>
                <a:spcPts val="0"/>
              </a:spcAft>
              <a:buClr>
                <a:schemeClr val="lt1"/>
              </a:buClr>
              <a:buSzPts val="1800"/>
              <a:buNone/>
              <a:defRPr sz="1800">
                <a:solidFill>
                  <a:schemeClr val="lt1"/>
                </a:solidFill>
              </a:defRPr>
            </a:lvl1pPr>
            <a:lvl2pPr indent="-228600" lvl="1" marL="914400" rtl="0" algn="l">
              <a:lnSpc>
                <a:spcPct val="100000"/>
              </a:lnSpc>
              <a:spcBef>
                <a:spcPts val="500"/>
              </a:spcBef>
              <a:spcAft>
                <a:spcPts val="0"/>
              </a:spcAft>
              <a:buClr>
                <a:schemeClr val="lt1"/>
              </a:buClr>
              <a:buSzPts val="1600"/>
              <a:buNone/>
              <a:defRPr sz="1600">
                <a:solidFill>
                  <a:schemeClr val="lt1"/>
                </a:solidFill>
              </a:defRPr>
            </a:lvl2pPr>
            <a:lvl3pPr indent="-228600" lvl="2" marL="1371600" rtl="0" algn="l">
              <a:lnSpc>
                <a:spcPct val="100000"/>
              </a:lnSpc>
              <a:spcBef>
                <a:spcPts val="500"/>
              </a:spcBef>
              <a:spcAft>
                <a:spcPts val="0"/>
              </a:spcAft>
              <a:buClr>
                <a:schemeClr val="lt1"/>
              </a:buClr>
              <a:buSzPts val="1400"/>
              <a:buNone/>
              <a:defRPr sz="1400">
                <a:solidFill>
                  <a:schemeClr val="lt1"/>
                </a:solidFill>
              </a:defRPr>
            </a:lvl3pPr>
            <a:lvl4pPr indent="-228600" lvl="3" marL="1828800" rtl="0" algn="l">
              <a:lnSpc>
                <a:spcPct val="100000"/>
              </a:lnSpc>
              <a:spcBef>
                <a:spcPts val="500"/>
              </a:spcBef>
              <a:spcAft>
                <a:spcPts val="0"/>
              </a:spcAft>
              <a:buClr>
                <a:schemeClr val="lt1"/>
              </a:buClr>
              <a:buSzPts val="1200"/>
              <a:buNone/>
              <a:defRPr sz="1200">
                <a:solidFill>
                  <a:schemeClr val="lt1"/>
                </a:solidFill>
              </a:defRPr>
            </a:lvl4pPr>
            <a:lvl5pPr indent="-228600" lvl="4" marL="2286000" rtl="0" algn="l">
              <a:lnSpc>
                <a:spcPct val="100000"/>
              </a:lnSpc>
              <a:spcBef>
                <a:spcPts val="500"/>
              </a:spcBef>
              <a:spcAft>
                <a:spcPts val="0"/>
              </a:spcAft>
              <a:buClr>
                <a:schemeClr val="lt1"/>
              </a:buClr>
              <a:buSzPts val="1200"/>
              <a:buNone/>
              <a:defRPr sz="1200">
                <a:solidFill>
                  <a:schemeClr val="lt1"/>
                </a:solidFill>
              </a:defRPr>
            </a:lvl5pPr>
            <a:lvl6pPr indent="-228600" lvl="5" marL="2743200" rtl="0" algn="l">
              <a:lnSpc>
                <a:spcPct val="100000"/>
              </a:lnSpc>
              <a:spcBef>
                <a:spcPts val="500"/>
              </a:spcBef>
              <a:spcAft>
                <a:spcPts val="0"/>
              </a:spcAft>
              <a:buClr>
                <a:schemeClr val="lt1"/>
              </a:buClr>
              <a:buSzPts val="1200"/>
              <a:buNone/>
              <a:defRPr sz="1200">
                <a:solidFill>
                  <a:schemeClr val="lt1"/>
                </a:solidFill>
              </a:defRPr>
            </a:lvl6pPr>
            <a:lvl7pPr indent="-228600" lvl="6" marL="3200400" rtl="0" algn="l">
              <a:lnSpc>
                <a:spcPct val="100000"/>
              </a:lnSpc>
              <a:spcBef>
                <a:spcPts val="500"/>
              </a:spcBef>
              <a:spcAft>
                <a:spcPts val="0"/>
              </a:spcAft>
              <a:buClr>
                <a:schemeClr val="lt1"/>
              </a:buClr>
              <a:buSzPts val="1200"/>
              <a:buNone/>
              <a:defRPr sz="1200">
                <a:solidFill>
                  <a:schemeClr val="lt1"/>
                </a:solidFill>
              </a:defRPr>
            </a:lvl7pPr>
            <a:lvl8pPr indent="-228600" lvl="7" marL="3657600" rtl="0" algn="l">
              <a:lnSpc>
                <a:spcPct val="100000"/>
              </a:lnSpc>
              <a:spcBef>
                <a:spcPts val="500"/>
              </a:spcBef>
              <a:spcAft>
                <a:spcPts val="0"/>
              </a:spcAft>
              <a:buClr>
                <a:schemeClr val="lt1"/>
              </a:buClr>
              <a:buSzPts val="1200"/>
              <a:buNone/>
              <a:defRPr sz="1200">
                <a:solidFill>
                  <a:schemeClr val="lt1"/>
                </a:solidFill>
              </a:defRPr>
            </a:lvl8pPr>
            <a:lvl9pPr indent="-228600" lvl="8" marL="4114800" rtl="0" algn="l">
              <a:lnSpc>
                <a:spcPct val="100000"/>
              </a:lnSpc>
              <a:spcBef>
                <a:spcPts val="500"/>
              </a:spcBef>
              <a:spcAft>
                <a:spcPts val="0"/>
              </a:spcAft>
              <a:buClr>
                <a:schemeClr val="lt1"/>
              </a:buClr>
              <a:buSzPts val="1200"/>
              <a:buNone/>
              <a:defRPr sz="1200">
                <a:solidFill>
                  <a:schemeClr val="lt1"/>
                </a:solidFill>
              </a:defRPr>
            </a:lvl9pPr>
          </a:lstStyle>
          <a:p/>
        </p:txBody>
      </p:sp>
      <p:sp>
        <p:nvSpPr>
          <p:cNvPr id="1574" name="Google Shape;1574;g194a43cc6f3_0_4282"/>
          <p:cNvSpPr/>
          <p:nvPr>
            <p:ph idx="4" type="pic"/>
          </p:nvPr>
        </p:nvSpPr>
        <p:spPr>
          <a:xfrm>
            <a:off x="3686431" y="1749300"/>
            <a:ext cx="2409600" cy="2136900"/>
          </a:xfrm>
          <a:prstGeom prst="rect">
            <a:avLst/>
          </a:prstGeom>
          <a:noFill/>
          <a:ln>
            <a:noFill/>
          </a:ln>
        </p:spPr>
      </p:sp>
      <p:sp>
        <p:nvSpPr>
          <p:cNvPr id="1575" name="Google Shape;1575;g194a43cc6f3_0_4282"/>
          <p:cNvSpPr/>
          <p:nvPr>
            <p:ph idx="5" type="pic"/>
          </p:nvPr>
        </p:nvSpPr>
        <p:spPr>
          <a:xfrm>
            <a:off x="3686431" y="4035300"/>
            <a:ext cx="2409600" cy="2136900"/>
          </a:xfrm>
          <a:prstGeom prst="rect">
            <a:avLst/>
          </a:prstGeom>
          <a:noFill/>
          <a:ln>
            <a:noFill/>
          </a:ln>
        </p:spPr>
      </p:sp>
      <p:sp>
        <p:nvSpPr>
          <p:cNvPr id="1576" name="Google Shape;1576;g194a43cc6f3_0_4282"/>
          <p:cNvSpPr/>
          <p:nvPr>
            <p:ph idx="6" type="pic"/>
          </p:nvPr>
        </p:nvSpPr>
        <p:spPr>
          <a:xfrm>
            <a:off x="1143000" y="1752600"/>
            <a:ext cx="2409600" cy="2136900"/>
          </a:xfrm>
          <a:prstGeom prst="rect">
            <a:avLst/>
          </a:prstGeom>
          <a:noFill/>
          <a:ln>
            <a:noFill/>
          </a:ln>
        </p:spPr>
      </p:sp>
      <p:sp>
        <p:nvSpPr>
          <p:cNvPr id="1577" name="Google Shape;1577;g194a43cc6f3_0_4282"/>
          <p:cNvSpPr/>
          <p:nvPr>
            <p:ph idx="7" type="pic"/>
          </p:nvPr>
        </p:nvSpPr>
        <p:spPr>
          <a:xfrm>
            <a:off x="1143000" y="4038600"/>
            <a:ext cx="2409600" cy="2136900"/>
          </a:xfrm>
          <a:prstGeom prst="rect">
            <a:avLst/>
          </a:prstGeom>
          <a:noFill/>
          <a:ln>
            <a:noFill/>
          </a:ln>
        </p:spPr>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Small Flower 7">
  <p:cSld name="11_Blank_1_1_1_1_1_1_1_1">
    <p:spTree>
      <p:nvGrpSpPr>
        <p:cNvPr id="1578" name="Shape 1578"/>
        <p:cNvGrpSpPr/>
        <p:nvPr/>
      </p:nvGrpSpPr>
      <p:grpSpPr>
        <a:xfrm>
          <a:off x="0" y="0"/>
          <a:ext cx="0" cy="0"/>
          <a:chOff x="0" y="0"/>
          <a:chExt cx="0" cy="0"/>
        </a:xfrm>
      </p:grpSpPr>
      <p:sp>
        <p:nvSpPr>
          <p:cNvPr id="1579" name="Google Shape;1579;g194a43cc6f3_0_4295"/>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4400"/>
              <a:buFont typeface="Arial"/>
              <a:buNone/>
              <a:defRPr sz="44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80" name="Google Shape;1580;g194a43cc6f3_0_4295"/>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581" name="Google Shape;1581;g194a43cc6f3_0_429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582" name="Google Shape;1582;g194a43cc6f3_0_429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83" name="Google Shape;1583;g194a43cc6f3_0_429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84" name="Google Shape;1584;g194a43cc6f3_0_4295"/>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lt1"/>
              </a:buClr>
              <a:buSzPts val="3200"/>
              <a:buNone/>
              <a:defRPr>
                <a:solidFill>
                  <a:schemeClr val="lt1"/>
                </a:solidFill>
              </a:defRPr>
            </a:lvl1pPr>
            <a:lvl2pPr lvl="1" rtl="0" algn="ctr">
              <a:lnSpc>
                <a:spcPct val="100000"/>
              </a:lnSpc>
              <a:spcBef>
                <a:spcPts val="0"/>
              </a:spcBef>
              <a:spcAft>
                <a:spcPts val="0"/>
              </a:spcAft>
              <a:buClr>
                <a:schemeClr val="lt1"/>
              </a:buClr>
              <a:buSzPts val="800"/>
              <a:buNone/>
              <a:defRPr sz="1200">
                <a:solidFill>
                  <a:schemeClr val="lt1"/>
                </a:solidFill>
              </a:defRPr>
            </a:lvl2pPr>
            <a:lvl3pPr lvl="2" rtl="0" algn="ctr">
              <a:lnSpc>
                <a:spcPct val="100000"/>
              </a:lnSpc>
              <a:spcBef>
                <a:spcPts val="0"/>
              </a:spcBef>
              <a:spcAft>
                <a:spcPts val="0"/>
              </a:spcAft>
              <a:buClr>
                <a:schemeClr val="lt1"/>
              </a:buClr>
              <a:buSzPts val="800"/>
              <a:buNone/>
              <a:defRPr sz="1200">
                <a:solidFill>
                  <a:schemeClr val="lt1"/>
                </a:solidFill>
              </a:defRPr>
            </a:lvl3pPr>
            <a:lvl4pPr lvl="3" rtl="0" algn="ctr">
              <a:lnSpc>
                <a:spcPct val="100000"/>
              </a:lnSpc>
              <a:spcBef>
                <a:spcPts val="0"/>
              </a:spcBef>
              <a:spcAft>
                <a:spcPts val="0"/>
              </a:spcAft>
              <a:buClr>
                <a:schemeClr val="lt1"/>
              </a:buClr>
              <a:buSzPts val="800"/>
              <a:buNone/>
              <a:defRPr sz="1200">
                <a:solidFill>
                  <a:schemeClr val="lt1"/>
                </a:solidFill>
              </a:defRPr>
            </a:lvl4pPr>
            <a:lvl5pPr lvl="4" rtl="0" algn="ctr">
              <a:lnSpc>
                <a:spcPct val="100000"/>
              </a:lnSpc>
              <a:spcBef>
                <a:spcPts val="0"/>
              </a:spcBef>
              <a:spcAft>
                <a:spcPts val="0"/>
              </a:spcAft>
              <a:buClr>
                <a:schemeClr val="lt1"/>
              </a:buClr>
              <a:buSzPts val="800"/>
              <a:buNone/>
              <a:defRPr sz="1200">
                <a:solidFill>
                  <a:schemeClr val="lt1"/>
                </a:solidFill>
              </a:defRPr>
            </a:lvl5pPr>
            <a:lvl6pPr lvl="5" rtl="0" algn="ctr">
              <a:lnSpc>
                <a:spcPct val="100000"/>
              </a:lnSpc>
              <a:spcBef>
                <a:spcPts val="0"/>
              </a:spcBef>
              <a:spcAft>
                <a:spcPts val="0"/>
              </a:spcAft>
              <a:buClr>
                <a:schemeClr val="lt1"/>
              </a:buClr>
              <a:buSzPts val="800"/>
              <a:buNone/>
              <a:defRPr sz="1200">
                <a:solidFill>
                  <a:schemeClr val="lt1"/>
                </a:solidFill>
              </a:defRPr>
            </a:lvl6pPr>
            <a:lvl7pPr lvl="6" rtl="0" algn="ctr">
              <a:lnSpc>
                <a:spcPct val="100000"/>
              </a:lnSpc>
              <a:spcBef>
                <a:spcPts val="0"/>
              </a:spcBef>
              <a:spcAft>
                <a:spcPts val="0"/>
              </a:spcAft>
              <a:buClr>
                <a:schemeClr val="lt1"/>
              </a:buClr>
              <a:buSzPts val="800"/>
              <a:buNone/>
              <a:defRPr sz="1200">
                <a:solidFill>
                  <a:schemeClr val="lt1"/>
                </a:solidFill>
              </a:defRPr>
            </a:lvl7pPr>
            <a:lvl8pPr lvl="7" rtl="0" algn="ctr">
              <a:lnSpc>
                <a:spcPct val="100000"/>
              </a:lnSpc>
              <a:spcBef>
                <a:spcPts val="0"/>
              </a:spcBef>
              <a:spcAft>
                <a:spcPts val="0"/>
              </a:spcAft>
              <a:buClr>
                <a:schemeClr val="lt1"/>
              </a:buClr>
              <a:buSzPts val="800"/>
              <a:buNone/>
              <a:defRPr sz="1200">
                <a:solidFill>
                  <a:schemeClr val="lt1"/>
                </a:solidFill>
              </a:defRPr>
            </a:lvl8pPr>
            <a:lvl9pPr lvl="8" rtl="0" algn="ctr">
              <a:lnSpc>
                <a:spcPct val="100000"/>
              </a:lnSpc>
              <a:spcBef>
                <a:spcPts val="0"/>
              </a:spcBef>
              <a:spcAft>
                <a:spcPts val="0"/>
              </a:spcAft>
              <a:buClr>
                <a:schemeClr val="lt1"/>
              </a:buClr>
              <a:buSzPts val="800"/>
              <a:buNone/>
              <a:defRPr sz="1200">
                <a:solidFill>
                  <a:schemeClr val="lt1"/>
                </a:solidFill>
              </a:defRPr>
            </a:lvl9pPr>
          </a:lstStyle>
          <a:p/>
        </p:txBody>
      </p:sp>
      <p:sp>
        <p:nvSpPr>
          <p:cNvPr id="1585" name="Google Shape;1585;g194a43cc6f3_0_4295"/>
          <p:cNvSpPr/>
          <p:nvPr>
            <p:ph idx="3" type="pic"/>
          </p:nvPr>
        </p:nvSpPr>
        <p:spPr>
          <a:xfrm>
            <a:off x="1172400" y="1825625"/>
            <a:ext cx="9847200" cy="4351500"/>
          </a:xfrm>
          <a:prstGeom prst="rect">
            <a:avLst/>
          </a:prstGeom>
          <a:noFill/>
          <a:ln>
            <a:noFill/>
          </a:ln>
        </p:spPr>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Small Flower">
  <p:cSld name="9_Blank_1">
    <p:spTree>
      <p:nvGrpSpPr>
        <p:cNvPr id="1586" name="Shape 1586"/>
        <p:cNvGrpSpPr/>
        <p:nvPr/>
      </p:nvGrpSpPr>
      <p:grpSpPr>
        <a:xfrm>
          <a:off x="0" y="0"/>
          <a:ext cx="0" cy="0"/>
          <a:chOff x="0" y="0"/>
          <a:chExt cx="0" cy="0"/>
        </a:xfrm>
      </p:grpSpPr>
      <p:sp>
        <p:nvSpPr>
          <p:cNvPr id="1587" name="Google Shape;1587;g194a43cc6f3_0_4303"/>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588" name="Google Shape;1588;g194a43cc6f3_0_430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1589" name="Google Shape;1589;g194a43cc6f3_0_4303"/>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Calibri"/>
                <a:ea typeface="Calibri"/>
                <a:cs typeface="Calibri"/>
                <a:sym typeface="Calibri"/>
              </a:rPr>
              <a:t>Click to edit Master title style</a:t>
            </a:r>
            <a:endParaRPr b="0" i="0" sz="4400" u="none" cap="none" strike="noStrike">
              <a:solidFill>
                <a:schemeClr val="lt1"/>
              </a:solidFill>
              <a:latin typeface="Calibri"/>
              <a:ea typeface="Calibri"/>
              <a:cs typeface="Calibri"/>
              <a:sym typeface="Calibri"/>
            </a:endParaRPr>
          </a:p>
        </p:txBody>
      </p:sp>
      <p:pic>
        <p:nvPicPr>
          <p:cNvPr id="1590" name="Google Shape;1590;g194a43cc6f3_0_430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91" name="Google Shape;1591;g194a43cc6f3_0_430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Small Flower 1">
  <p:cSld name="17_Blank_1_4">
    <p:spTree>
      <p:nvGrpSpPr>
        <p:cNvPr id="1592" name="Shape 1592"/>
        <p:cNvGrpSpPr/>
        <p:nvPr/>
      </p:nvGrpSpPr>
      <p:grpSpPr>
        <a:xfrm>
          <a:off x="0" y="0"/>
          <a:ext cx="0" cy="0"/>
          <a:chOff x="0" y="0"/>
          <a:chExt cx="0" cy="0"/>
        </a:xfrm>
      </p:grpSpPr>
      <p:sp>
        <p:nvSpPr>
          <p:cNvPr id="1593" name="Google Shape;1593;g194a43cc6f3_0_4309"/>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594" name="Google Shape;1594;g194a43cc6f3_0_430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595" name="Google Shape;1595;g194a43cc6f3_0_4309"/>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596" name="Google Shape;1596;g194a43cc6f3_0_430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597" name="Google Shape;1597;g194a43cc6f3_0_430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98" name="Google Shape;1598;g194a43cc6f3_0_430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599" name="Google Shape;1599;g194a43cc6f3_0_4309"/>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Clr>
                <a:schemeClr val="lt1"/>
              </a:buClr>
              <a:buSzPts val="2000"/>
              <a:buChar char="•"/>
              <a:defRPr>
                <a:solidFill>
                  <a:schemeClr val="lt1"/>
                </a:solidFill>
              </a:defRPr>
            </a:lvl1pPr>
            <a:lvl2pPr indent="-342900" lvl="1" marL="914400" rtl="0" algn="l">
              <a:lnSpc>
                <a:spcPct val="90000"/>
              </a:lnSpc>
              <a:spcBef>
                <a:spcPts val="500"/>
              </a:spcBef>
              <a:spcAft>
                <a:spcPts val="0"/>
              </a:spcAft>
              <a:buClr>
                <a:schemeClr val="lt1"/>
              </a:buClr>
              <a:buSzPts val="1800"/>
              <a:buChar char="•"/>
              <a:defRPr>
                <a:solidFill>
                  <a:schemeClr val="lt1"/>
                </a:solidFill>
              </a:defRPr>
            </a:lvl2pPr>
            <a:lvl3pPr indent="-330200" lvl="2" marL="1371600" rtl="0" algn="l">
              <a:lnSpc>
                <a:spcPct val="90000"/>
              </a:lnSpc>
              <a:spcBef>
                <a:spcPts val="500"/>
              </a:spcBef>
              <a:spcAft>
                <a:spcPts val="0"/>
              </a:spcAft>
              <a:buClr>
                <a:schemeClr val="lt1"/>
              </a:buClr>
              <a:buSzPts val="1600"/>
              <a:buChar char="•"/>
              <a:defRPr>
                <a:solidFill>
                  <a:schemeClr val="lt1"/>
                </a:solidFill>
              </a:defRPr>
            </a:lvl3pPr>
            <a:lvl4pPr indent="-317500" lvl="3" marL="1828800" rtl="0" algn="l">
              <a:lnSpc>
                <a:spcPct val="90000"/>
              </a:lnSpc>
              <a:spcBef>
                <a:spcPts val="500"/>
              </a:spcBef>
              <a:spcAft>
                <a:spcPts val="0"/>
              </a:spcAft>
              <a:buClr>
                <a:schemeClr val="lt1"/>
              </a:buClr>
              <a:buSzPts val="1400"/>
              <a:buChar char="•"/>
              <a:defRPr>
                <a:solidFill>
                  <a:schemeClr val="lt1"/>
                </a:solidFill>
              </a:defRPr>
            </a:lvl4pPr>
            <a:lvl5pPr indent="-317500" lvl="4" marL="2286000" rtl="0" algn="l">
              <a:lnSpc>
                <a:spcPct val="90000"/>
              </a:lnSpc>
              <a:spcBef>
                <a:spcPts val="500"/>
              </a:spcBef>
              <a:spcAft>
                <a:spcPts val="0"/>
              </a:spcAft>
              <a:buClr>
                <a:schemeClr val="lt1"/>
              </a:buClr>
              <a:buSzPts val="1400"/>
              <a:buChar char="•"/>
              <a:defRPr>
                <a:solidFill>
                  <a:schemeClr val="lt1"/>
                </a:solidFill>
              </a:defRPr>
            </a:lvl5pPr>
            <a:lvl6pPr indent="-342900" lvl="5" marL="2743200" rtl="0" algn="l">
              <a:lnSpc>
                <a:spcPct val="90000"/>
              </a:lnSpc>
              <a:spcBef>
                <a:spcPts val="500"/>
              </a:spcBef>
              <a:spcAft>
                <a:spcPts val="0"/>
              </a:spcAft>
              <a:buClr>
                <a:schemeClr val="lt1"/>
              </a:buClr>
              <a:buSzPts val="1800"/>
              <a:buChar char="•"/>
              <a:defRPr>
                <a:solidFill>
                  <a:schemeClr val="lt1"/>
                </a:solidFill>
              </a:defRPr>
            </a:lvl6pPr>
            <a:lvl7pPr indent="-342900" lvl="6" marL="3200400" rtl="0" algn="l">
              <a:lnSpc>
                <a:spcPct val="90000"/>
              </a:lnSpc>
              <a:spcBef>
                <a:spcPts val="500"/>
              </a:spcBef>
              <a:spcAft>
                <a:spcPts val="0"/>
              </a:spcAft>
              <a:buClr>
                <a:schemeClr val="lt1"/>
              </a:buClr>
              <a:buSzPts val="1800"/>
              <a:buChar char="•"/>
              <a:defRPr>
                <a:solidFill>
                  <a:schemeClr val="lt1"/>
                </a:solidFill>
              </a:defRPr>
            </a:lvl7pPr>
            <a:lvl8pPr indent="-342900" lvl="7" marL="3657600" rtl="0" algn="l">
              <a:lnSpc>
                <a:spcPct val="90000"/>
              </a:lnSpc>
              <a:spcBef>
                <a:spcPts val="500"/>
              </a:spcBef>
              <a:spcAft>
                <a:spcPts val="0"/>
              </a:spcAft>
              <a:buClr>
                <a:schemeClr val="lt1"/>
              </a:buClr>
              <a:buSzPts val="1800"/>
              <a:buChar char="•"/>
              <a:defRPr>
                <a:solidFill>
                  <a:schemeClr val="lt1"/>
                </a:solidFill>
              </a:defRPr>
            </a:lvl8pPr>
            <a:lvl9pPr indent="-342900" lvl="8" marL="4114800" rtl="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6">
  <p:cSld name="Custom Layout_1_1_4_1_3_1">
    <p:bg>
      <p:bgPr>
        <a:solidFill>
          <a:schemeClr val="dk1"/>
        </a:solidFill>
      </p:bgPr>
    </p:bg>
    <p:spTree>
      <p:nvGrpSpPr>
        <p:cNvPr id="132" name="Shape 132"/>
        <p:cNvGrpSpPr/>
        <p:nvPr/>
      </p:nvGrpSpPr>
      <p:grpSpPr>
        <a:xfrm>
          <a:off x="0" y="0"/>
          <a:ext cx="0" cy="0"/>
          <a:chOff x="0" y="0"/>
          <a:chExt cx="0" cy="0"/>
        </a:xfrm>
      </p:grpSpPr>
      <p:sp>
        <p:nvSpPr>
          <p:cNvPr id="133" name="Google Shape;133;g194a43cc6f3_0_284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34" name="Google Shape;134;g194a43cc6f3_0_2849"/>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35" name="Google Shape;135;g194a43cc6f3_0_2849"/>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36" name="Google Shape;136;g194a43cc6f3_0_284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l">
              <a:lnSpc>
                <a:spcPct val="100000"/>
              </a:lnSpc>
              <a:spcBef>
                <a:spcPts val="0"/>
              </a:spcBef>
              <a:spcAft>
                <a:spcPts val="0"/>
              </a:spcAft>
              <a:buSzPts val="800"/>
              <a:buNone/>
              <a:defRPr sz="1200"/>
            </a:lvl2pPr>
            <a:lvl3pPr lvl="2" algn="l">
              <a:lnSpc>
                <a:spcPct val="100000"/>
              </a:lnSpc>
              <a:spcBef>
                <a:spcPts val="0"/>
              </a:spcBef>
              <a:spcAft>
                <a:spcPts val="0"/>
              </a:spcAft>
              <a:buSzPts val="800"/>
              <a:buNone/>
              <a:defRPr sz="1200"/>
            </a:lvl3pPr>
            <a:lvl4pPr lvl="3" algn="l">
              <a:lnSpc>
                <a:spcPct val="100000"/>
              </a:lnSpc>
              <a:spcBef>
                <a:spcPts val="0"/>
              </a:spcBef>
              <a:spcAft>
                <a:spcPts val="0"/>
              </a:spcAft>
              <a:buSzPts val="800"/>
              <a:buNone/>
              <a:defRPr sz="1200"/>
            </a:lvl4pPr>
            <a:lvl5pPr lvl="4" algn="l">
              <a:lnSpc>
                <a:spcPct val="100000"/>
              </a:lnSpc>
              <a:spcBef>
                <a:spcPts val="0"/>
              </a:spcBef>
              <a:spcAft>
                <a:spcPts val="0"/>
              </a:spcAft>
              <a:buSzPts val="800"/>
              <a:buNone/>
              <a:defRPr sz="1200"/>
            </a:lvl5pPr>
            <a:lvl6pPr lvl="5" algn="l">
              <a:lnSpc>
                <a:spcPct val="100000"/>
              </a:lnSpc>
              <a:spcBef>
                <a:spcPts val="0"/>
              </a:spcBef>
              <a:spcAft>
                <a:spcPts val="0"/>
              </a:spcAft>
              <a:buSzPts val="800"/>
              <a:buNone/>
              <a:defRPr sz="1200"/>
            </a:lvl6pPr>
            <a:lvl7pPr lvl="6" algn="l">
              <a:lnSpc>
                <a:spcPct val="100000"/>
              </a:lnSpc>
              <a:spcBef>
                <a:spcPts val="0"/>
              </a:spcBef>
              <a:spcAft>
                <a:spcPts val="0"/>
              </a:spcAft>
              <a:buSzPts val="800"/>
              <a:buNone/>
              <a:defRPr sz="1200"/>
            </a:lvl7pPr>
            <a:lvl8pPr lvl="7" algn="l">
              <a:lnSpc>
                <a:spcPct val="100000"/>
              </a:lnSpc>
              <a:spcBef>
                <a:spcPts val="0"/>
              </a:spcBef>
              <a:spcAft>
                <a:spcPts val="0"/>
              </a:spcAft>
              <a:buSzPts val="800"/>
              <a:buNone/>
              <a:defRPr sz="1200"/>
            </a:lvl8pPr>
            <a:lvl9pPr lvl="8" algn="l">
              <a:lnSpc>
                <a:spcPct val="100000"/>
              </a:lnSpc>
              <a:spcBef>
                <a:spcPts val="0"/>
              </a:spcBef>
              <a:spcAft>
                <a:spcPts val="0"/>
              </a:spcAft>
              <a:buSzPts val="800"/>
              <a:buNone/>
              <a:defRPr sz="1200"/>
            </a:lvl9pPr>
          </a:lstStyle>
          <a:p/>
        </p:txBody>
      </p:sp>
      <p:sp>
        <p:nvSpPr>
          <p:cNvPr id="137" name="Google Shape;137;g194a43cc6f3_0_2849"/>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38" name="Google Shape;138;g194a43cc6f3_0_2849"/>
          <p:cNvSpPr txBox="1"/>
          <p:nvPr>
            <p:ph idx="3"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39" name="Google Shape;139;g194a43cc6f3_0_2849"/>
          <p:cNvSpPr/>
          <p:nvPr>
            <p:ph idx="4" type="pic"/>
          </p:nvPr>
        </p:nvSpPr>
        <p:spPr>
          <a:xfrm>
            <a:off x="3686431" y="1749300"/>
            <a:ext cx="2409600" cy="2136900"/>
          </a:xfrm>
          <a:prstGeom prst="rect">
            <a:avLst/>
          </a:prstGeom>
          <a:noFill/>
          <a:ln>
            <a:noFill/>
          </a:ln>
        </p:spPr>
      </p:sp>
      <p:sp>
        <p:nvSpPr>
          <p:cNvPr id="140" name="Google Shape;140;g194a43cc6f3_0_2849"/>
          <p:cNvSpPr/>
          <p:nvPr>
            <p:ph idx="5" type="pic"/>
          </p:nvPr>
        </p:nvSpPr>
        <p:spPr>
          <a:xfrm>
            <a:off x="3686431" y="4035300"/>
            <a:ext cx="2409600" cy="2136900"/>
          </a:xfrm>
          <a:prstGeom prst="rect">
            <a:avLst/>
          </a:prstGeom>
          <a:noFill/>
          <a:ln>
            <a:noFill/>
          </a:ln>
        </p:spPr>
      </p:sp>
      <p:sp>
        <p:nvSpPr>
          <p:cNvPr id="141" name="Google Shape;141;g194a43cc6f3_0_2849"/>
          <p:cNvSpPr/>
          <p:nvPr>
            <p:ph idx="6" type="pic"/>
          </p:nvPr>
        </p:nvSpPr>
        <p:spPr>
          <a:xfrm>
            <a:off x="1143000" y="1752600"/>
            <a:ext cx="2409600" cy="2136900"/>
          </a:xfrm>
          <a:prstGeom prst="rect">
            <a:avLst/>
          </a:prstGeom>
          <a:noFill/>
          <a:ln>
            <a:noFill/>
          </a:ln>
        </p:spPr>
      </p:sp>
      <p:sp>
        <p:nvSpPr>
          <p:cNvPr id="142" name="Google Shape;142;g194a43cc6f3_0_2849"/>
          <p:cNvSpPr/>
          <p:nvPr>
            <p:ph idx="7" type="pic"/>
          </p:nvPr>
        </p:nvSpPr>
        <p:spPr>
          <a:xfrm>
            <a:off x="1143000" y="4038600"/>
            <a:ext cx="2409600" cy="2136900"/>
          </a:xfrm>
          <a:prstGeom prst="rect">
            <a:avLst/>
          </a:prstGeom>
          <a:noFill/>
          <a:ln>
            <a:noFill/>
          </a:ln>
        </p:spPr>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Small Flower 2">
  <p:cSld name="17_Blank_2_4">
    <p:spTree>
      <p:nvGrpSpPr>
        <p:cNvPr id="1600" name="Shape 1600"/>
        <p:cNvGrpSpPr/>
        <p:nvPr/>
      </p:nvGrpSpPr>
      <p:grpSpPr>
        <a:xfrm>
          <a:off x="0" y="0"/>
          <a:ext cx="0" cy="0"/>
          <a:chOff x="0" y="0"/>
          <a:chExt cx="0" cy="0"/>
        </a:xfrm>
      </p:grpSpPr>
      <p:sp>
        <p:nvSpPr>
          <p:cNvPr id="1601" name="Google Shape;1601;g194a43cc6f3_0_4317"/>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02" name="Google Shape;1602;g194a43cc6f3_0_431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03" name="Google Shape;1603;g194a43cc6f3_0_4317"/>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604" name="Google Shape;1604;g194a43cc6f3_0_431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605" name="Google Shape;1605;g194a43cc6f3_0_431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06" name="Google Shape;1606;g194a43cc6f3_0_4317"/>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607" name="Google Shape;1607;g194a43cc6f3_0_4317"/>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608" name="Google Shape;1608;g194a43cc6f3_0_431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Small Flower 3">
  <p:cSld name="17_Blank_3_4">
    <p:spTree>
      <p:nvGrpSpPr>
        <p:cNvPr id="1609" name="Shape 1609"/>
        <p:cNvGrpSpPr/>
        <p:nvPr/>
      </p:nvGrpSpPr>
      <p:grpSpPr>
        <a:xfrm>
          <a:off x="0" y="0"/>
          <a:ext cx="0" cy="0"/>
          <a:chOff x="0" y="0"/>
          <a:chExt cx="0" cy="0"/>
        </a:xfrm>
      </p:grpSpPr>
      <p:sp>
        <p:nvSpPr>
          <p:cNvPr id="1610" name="Google Shape;1610;g194a43cc6f3_0_4326"/>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11" name="Google Shape;1611;g194a43cc6f3_0_432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12" name="Google Shape;1612;g194a43cc6f3_0_4326"/>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613" name="Google Shape;1613;g194a43cc6f3_0_4326"/>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614" name="Google Shape;1614;g194a43cc6f3_0_432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15" name="Google Shape;1615;g194a43cc6f3_0_432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616" name="Google Shape;1616;g194a43cc6f3_0_4326"/>
          <p:cNvSpPr/>
          <p:nvPr>
            <p:ph idx="2" type="pic"/>
          </p:nvPr>
        </p:nvSpPr>
        <p:spPr>
          <a:xfrm>
            <a:off x="1122001" y="1972500"/>
            <a:ext cx="4974000" cy="4123500"/>
          </a:xfrm>
          <a:prstGeom prst="rect">
            <a:avLst/>
          </a:prstGeom>
          <a:noFill/>
          <a:ln>
            <a:noFill/>
          </a:ln>
        </p:spPr>
      </p:sp>
      <p:sp>
        <p:nvSpPr>
          <p:cNvPr id="1617" name="Google Shape;1617;g194a43cc6f3_0_4326"/>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Small Flower 4">
  <p:cSld name="17_Blank_4_4">
    <p:spTree>
      <p:nvGrpSpPr>
        <p:cNvPr id="1618" name="Shape 1618"/>
        <p:cNvGrpSpPr/>
        <p:nvPr/>
      </p:nvGrpSpPr>
      <p:grpSpPr>
        <a:xfrm>
          <a:off x="0" y="0"/>
          <a:ext cx="0" cy="0"/>
          <a:chOff x="0" y="0"/>
          <a:chExt cx="0" cy="0"/>
        </a:xfrm>
      </p:grpSpPr>
      <p:sp>
        <p:nvSpPr>
          <p:cNvPr id="1619" name="Google Shape;1619;g194a43cc6f3_0_4335"/>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20" name="Google Shape;1620;g194a43cc6f3_0_433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21" name="Google Shape;1621;g194a43cc6f3_0_4335"/>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622" name="Google Shape;1622;g194a43cc6f3_0_433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623" name="Google Shape;1623;g194a43cc6f3_0_433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24" name="Google Shape;1624;g194a43cc6f3_0_433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625" name="Google Shape;1625;g194a43cc6f3_0_4335"/>
          <p:cNvSpPr/>
          <p:nvPr>
            <p:ph idx="2" type="pic"/>
          </p:nvPr>
        </p:nvSpPr>
        <p:spPr>
          <a:xfrm>
            <a:off x="1143000" y="1749300"/>
            <a:ext cx="4953000" cy="2136900"/>
          </a:xfrm>
          <a:prstGeom prst="rect">
            <a:avLst/>
          </a:prstGeom>
          <a:noFill/>
          <a:ln>
            <a:noFill/>
          </a:ln>
        </p:spPr>
      </p:sp>
      <p:sp>
        <p:nvSpPr>
          <p:cNvPr id="1626" name="Google Shape;1626;g194a43cc6f3_0_4335"/>
          <p:cNvSpPr/>
          <p:nvPr>
            <p:ph idx="3" type="pic"/>
          </p:nvPr>
        </p:nvSpPr>
        <p:spPr>
          <a:xfrm>
            <a:off x="1143000" y="4035300"/>
            <a:ext cx="4953000" cy="2136900"/>
          </a:xfrm>
          <a:prstGeom prst="rect">
            <a:avLst/>
          </a:prstGeom>
          <a:noFill/>
          <a:ln>
            <a:noFill/>
          </a:ln>
        </p:spPr>
      </p:sp>
      <p:sp>
        <p:nvSpPr>
          <p:cNvPr id="1627" name="Google Shape;1627;g194a43cc6f3_0_4335"/>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628" name="Google Shape;1628;g194a43cc6f3_0_4335"/>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Small Flower 5">
  <p:cSld name="17_Blank_6_4">
    <p:spTree>
      <p:nvGrpSpPr>
        <p:cNvPr id="1629" name="Shape 1629"/>
        <p:cNvGrpSpPr/>
        <p:nvPr/>
      </p:nvGrpSpPr>
      <p:grpSpPr>
        <a:xfrm>
          <a:off x="0" y="0"/>
          <a:ext cx="0" cy="0"/>
          <a:chOff x="0" y="0"/>
          <a:chExt cx="0" cy="0"/>
        </a:xfrm>
      </p:grpSpPr>
      <p:sp>
        <p:nvSpPr>
          <p:cNvPr id="1630" name="Google Shape;1630;g194a43cc6f3_0_4346"/>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31" name="Google Shape;1631;g194a43cc6f3_0_434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32" name="Google Shape;1632;g194a43cc6f3_0_4346"/>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633" name="Google Shape;1633;g194a43cc6f3_0_4346"/>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634" name="Google Shape;1634;g194a43cc6f3_0_434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35" name="Google Shape;1635;g194a43cc6f3_0_434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636" name="Google Shape;1636;g194a43cc6f3_0_4346"/>
          <p:cNvSpPr/>
          <p:nvPr>
            <p:ph idx="2" type="pic"/>
          </p:nvPr>
        </p:nvSpPr>
        <p:spPr>
          <a:xfrm>
            <a:off x="1141950" y="1673100"/>
            <a:ext cx="4953000" cy="1491600"/>
          </a:xfrm>
          <a:prstGeom prst="rect">
            <a:avLst/>
          </a:prstGeom>
          <a:noFill/>
          <a:ln>
            <a:noFill/>
          </a:ln>
        </p:spPr>
      </p:sp>
      <p:sp>
        <p:nvSpPr>
          <p:cNvPr id="1637" name="Google Shape;1637;g194a43cc6f3_0_4346"/>
          <p:cNvSpPr/>
          <p:nvPr>
            <p:ph idx="3" type="pic"/>
          </p:nvPr>
        </p:nvSpPr>
        <p:spPr>
          <a:xfrm>
            <a:off x="1141950" y="3268673"/>
            <a:ext cx="4953000" cy="1491600"/>
          </a:xfrm>
          <a:prstGeom prst="rect">
            <a:avLst/>
          </a:prstGeom>
          <a:noFill/>
          <a:ln>
            <a:noFill/>
          </a:ln>
        </p:spPr>
      </p:sp>
      <p:sp>
        <p:nvSpPr>
          <p:cNvPr id="1638" name="Google Shape;1638;g194a43cc6f3_0_4346"/>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639" name="Google Shape;1639;g194a43cc6f3_0_4346"/>
          <p:cNvSpPr/>
          <p:nvPr>
            <p:ph idx="4" type="pic"/>
          </p:nvPr>
        </p:nvSpPr>
        <p:spPr>
          <a:xfrm>
            <a:off x="1140900" y="4864250"/>
            <a:ext cx="4953000" cy="1491600"/>
          </a:xfrm>
          <a:prstGeom prst="rect">
            <a:avLst/>
          </a:prstGeom>
          <a:noFill/>
          <a:ln>
            <a:noFill/>
          </a:ln>
        </p:spPr>
      </p:sp>
      <p:sp>
        <p:nvSpPr>
          <p:cNvPr id="1640" name="Google Shape;1640;g194a43cc6f3_0_4346"/>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641" name="Google Shape;1641;g194a43cc6f3_0_4346"/>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Small Flower 6">
  <p:cSld name="17_Blank_7_5">
    <p:spTree>
      <p:nvGrpSpPr>
        <p:cNvPr id="1642" name="Shape 1642"/>
        <p:cNvGrpSpPr/>
        <p:nvPr/>
      </p:nvGrpSpPr>
      <p:grpSpPr>
        <a:xfrm>
          <a:off x="0" y="0"/>
          <a:ext cx="0" cy="0"/>
          <a:chOff x="0" y="0"/>
          <a:chExt cx="0" cy="0"/>
        </a:xfrm>
      </p:grpSpPr>
      <p:sp>
        <p:nvSpPr>
          <p:cNvPr id="1643" name="Google Shape;1643;g194a43cc6f3_0_4359"/>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44" name="Google Shape;1644;g194a43cc6f3_0_435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45" name="Google Shape;1645;g194a43cc6f3_0_4359"/>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646" name="Google Shape;1646;g194a43cc6f3_0_435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647" name="Google Shape;1647;g194a43cc6f3_0_435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48" name="Google Shape;1648;g194a43cc6f3_0_435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649" name="Google Shape;1649;g194a43cc6f3_0_4359"/>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650" name="Google Shape;1650;g194a43cc6f3_0_4359"/>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651" name="Google Shape;1651;g194a43cc6f3_0_4359"/>
          <p:cNvSpPr/>
          <p:nvPr>
            <p:ph idx="3" type="pic"/>
          </p:nvPr>
        </p:nvSpPr>
        <p:spPr>
          <a:xfrm>
            <a:off x="3686431" y="1749300"/>
            <a:ext cx="2409600" cy="2136900"/>
          </a:xfrm>
          <a:prstGeom prst="rect">
            <a:avLst/>
          </a:prstGeom>
          <a:noFill/>
          <a:ln>
            <a:noFill/>
          </a:ln>
        </p:spPr>
      </p:sp>
      <p:sp>
        <p:nvSpPr>
          <p:cNvPr id="1652" name="Google Shape;1652;g194a43cc6f3_0_4359"/>
          <p:cNvSpPr/>
          <p:nvPr>
            <p:ph idx="4" type="pic"/>
          </p:nvPr>
        </p:nvSpPr>
        <p:spPr>
          <a:xfrm>
            <a:off x="3686431" y="4035300"/>
            <a:ext cx="2409600" cy="2136900"/>
          </a:xfrm>
          <a:prstGeom prst="rect">
            <a:avLst/>
          </a:prstGeom>
          <a:noFill/>
          <a:ln>
            <a:noFill/>
          </a:ln>
        </p:spPr>
      </p:sp>
      <p:sp>
        <p:nvSpPr>
          <p:cNvPr id="1653" name="Google Shape;1653;g194a43cc6f3_0_4359"/>
          <p:cNvSpPr/>
          <p:nvPr>
            <p:ph idx="5" type="pic"/>
          </p:nvPr>
        </p:nvSpPr>
        <p:spPr>
          <a:xfrm>
            <a:off x="1143000" y="1752600"/>
            <a:ext cx="2409600" cy="2136900"/>
          </a:xfrm>
          <a:prstGeom prst="rect">
            <a:avLst/>
          </a:prstGeom>
          <a:noFill/>
          <a:ln>
            <a:noFill/>
          </a:ln>
        </p:spPr>
      </p:sp>
      <p:sp>
        <p:nvSpPr>
          <p:cNvPr id="1654" name="Google Shape;1654;g194a43cc6f3_0_4359"/>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Small Flower 7">
  <p:cSld name="17_Blank_7_1_5">
    <p:spTree>
      <p:nvGrpSpPr>
        <p:cNvPr id="1655" name="Shape 1655"/>
        <p:cNvGrpSpPr/>
        <p:nvPr/>
      </p:nvGrpSpPr>
      <p:grpSpPr>
        <a:xfrm>
          <a:off x="0" y="0"/>
          <a:ext cx="0" cy="0"/>
          <a:chOff x="0" y="0"/>
          <a:chExt cx="0" cy="0"/>
        </a:xfrm>
      </p:grpSpPr>
      <p:sp>
        <p:nvSpPr>
          <p:cNvPr id="1656" name="Google Shape;1656;g194a43cc6f3_0_4372"/>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57" name="Google Shape;1657;g194a43cc6f3_0_437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58" name="Google Shape;1658;g194a43cc6f3_0_4372"/>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659" name="Google Shape;1659;g194a43cc6f3_0_4372"/>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660" name="Google Shape;1660;g194a43cc6f3_0_437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61" name="Google Shape;1661;g194a43cc6f3_0_437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662" name="Google Shape;1662;g194a43cc6f3_0_4372"/>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Small Flower">
  <p:cSld name="10_Blank_1">
    <p:spTree>
      <p:nvGrpSpPr>
        <p:cNvPr id="1663" name="Shape 1663"/>
        <p:cNvGrpSpPr/>
        <p:nvPr/>
      </p:nvGrpSpPr>
      <p:grpSpPr>
        <a:xfrm>
          <a:off x="0" y="0"/>
          <a:ext cx="0" cy="0"/>
          <a:chOff x="0" y="0"/>
          <a:chExt cx="0" cy="0"/>
        </a:xfrm>
      </p:grpSpPr>
      <p:sp>
        <p:nvSpPr>
          <p:cNvPr id="1664" name="Google Shape;1664;g194a43cc6f3_0_4380"/>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5" name="Google Shape;1665;g194a43cc6f3_0_4380"/>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1666" name="Google Shape;1666;g194a43cc6f3_0_4380"/>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Calibri"/>
                <a:ea typeface="Calibri"/>
                <a:cs typeface="Calibri"/>
                <a:sym typeface="Calibri"/>
              </a:rPr>
              <a:t>Click to edit Master title style</a:t>
            </a:r>
            <a:endParaRPr b="0" i="0" sz="4400" u="none" cap="none" strike="noStrike">
              <a:solidFill>
                <a:schemeClr val="lt1"/>
              </a:solidFill>
              <a:latin typeface="Calibri"/>
              <a:ea typeface="Calibri"/>
              <a:cs typeface="Calibri"/>
              <a:sym typeface="Calibri"/>
            </a:endParaRPr>
          </a:p>
        </p:txBody>
      </p:sp>
      <p:pic>
        <p:nvPicPr>
          <p:cNvPr id="1667" name="Google Shape;1667;g194a43cc6f3_0_438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68" name="Google Shape;1668;g194a43cc6f3_0_438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669" name="Google Shape;1669;g194a43cc6f3_0_438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Small Flower 1">
  <p:cSld name="17_Blank_1_3">
    <p:spTree>
      <p:nvGrpSpPr>
        <p:cNvPr id="1670" name="Shape 1670"/>
        <p:cNvGrpSpPr/>
        <p:nvPr/>
      </p:nvGrpSpPr>
      <p:grpSpPr>
        <a:xfrm>
          <a:off x="0" y="0"/>
          <a:ext cx="0" cy="0"/>
          <a:chOff x="0" y="0"/>
          <a:chExt cx="0" cy="0"/>
        </a:xfrm>
      </p:grpSpPr>
      <p:sp>
        <p:nvSpPr>
          <p:cNvPr id="1671" name="Google Shape;1671;g194a43cc6f3_0_4387"/>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672" name="Google Shape;1672;g194a43cc6f3_0_438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73" name="Google Shape;1673;g194a43cc6f3_0_4387"/>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674" name="Google Shape;1674;g194a43cc6f3_0_438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675" name="Google Shape;1675;g194a43cc6f3_0_438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76" name="Google Shape;1676;g194a43cc6f3_0_438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677" name="Google Shape;1677;g194a43cc6f3_0_4387"/>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Clr>
                <a:schemeClr val="lt1"/>
              </a:buClr>
              <a:buSzPts val="2000"/>
              <a:buChar char="•"/>
              <a:defRPr>
                <a:solidFill>
                  <a:schemeClr val="lt1"/>
                </a:solidFill>
              </a:defRPr>
            </a:lvl1pPr>
            <a:lvl2pPr indent="-342900" lvl="1" marL="914400" rtl="0" algn="l">
              <a:lnSpc>
                <a:spcPct val="90000"/>
              </a:lnSpc>
              <a:spcBef>
                <a:spcPts val="500"/>
              </a:spcBef>
              <a:spcAft>
                <a:spcPts val="0"/>
              </a:spcAft>
              <a:buClr>
                <a:schemeClr val="lt1"/>
              </a:buClr>
              <a:buSzPts val="1800"/>
              <a:buChar char="•"/>
              <a:defRPr>
                <a:solidFill>
                  <a:schemeClr val="lt1"/>
                </a:solidFill>
              </a:defRPr>
            </a:lvl2pPr>
            <a:lvl3pPr indent="-330200" lvl="2" marL="1371600" rtl="0" algn="l">
              <a:lnSpc>
                <a:spcPct val="90000"/>
              </a:lnSpc>
              <a:spcBef>
                <a:spcPts val="500"/>
              </a:spcBef>
              <a:spcAft>
                <a:spcPts val="0"/>
              </a:spcAft>
              <a:buClr>
                <a:schemeClr val="lt1"/>
              </a:buClr>
              <a:buSzPts val="1600"/>
              <a:buChar char="•"/>
              <a:defRPr>
                <a:solidFill>
                  <a:schemeClr val="lt1"/>
                </a:solidFill>
              </a:defRPr>
            </a:lvl3pPr>
            <a:lvl4pPr indent="-317500" lvl="3" marL="1828800" rtl="0" algn="l">
              <a:lnSpc>
                <a:spcPct val="90000"/>
              </a:lnSpc>
              <a:spcBef>
                <a:spcPts val="500"/>
              </a:spcBef>
              <a:spcAft>
                <a:spcPts val="0"/>
              </a:spcAft>
              <a:buClr>
                <a:schemeClr val="lt1"/>
              </a:buClr>
              <a:buSzPts val="1400"/>
              <a:buChar char="•"/>
              <a:defRPr>
                <a:solidFill>
                  <a:schemeClr val="lt1"/>
                </a:solidFill>
              </a:defRPr>
            </a:lvl4pPr>
            <a:lvl5pPr indent="-317500" lvl="4" marL="2286000" rtl="0" algn="l">
              <a:lnSpc>
                <a:spcPct val="90000"/>
              </a:lnSpc>
              <a:spcBef>
                <a:spcPts val="500"/>
              </a:spcBef>
              <a:spcAft>
                <a:spcPts val="0"/>
              </a:spcAft>
              <a:buClr>
                <a:schemeClr val="lt1"/>
              </a:buClr>
              <a:buSzPts val="1400"/>
              <a:buChar char="•"/>
              <a:defRPr>
                <a:solidFill>
                  <a:schemeClr val="lt1"/>
                </a:solidFill>
              </a:defRPr>
            </a:lvl5pPr>
            <a:lvl6pPr indent="-342900" lvl="5" marL="2743200" rtl="0" algn="l">
              <a:lnSpc>
                <a:spcPct val="90000"/>
              </a:lnSpc>
              <a:spcBef>
                <a:spcPts val="500"/>
              </a:spcBef>
              <a:spcAft>
                <a:spcPts val="0"/>
              </a:spcAft>
              <a:buClr>
                <a:schemeClr val="lt1"/>
              </a:buClr>
              <a:buSzPts val="1800"/>
              <a:buChar char="•"/>
              <a:defRPr>
                <a:solidFill>
                  <a:schemeClr val="lt1"/>
                </a:solidFill>
              </a:defRPr>
            </a:lvl6pPr>
            <a:lvl7pPr indent="-342900" lvl="6" marL="3200400" rtl="0" algn="l">
              <a:lnSpc>
                <a:spcPct val="90000"/>
              </a:lnSpc>
              <a:spcBef>
                <a:spcPts val="500"/>
              </a:spcBef>
              <a:spcAft>
                <a:spcPts val="0"/>
              </a:spcAft>
              <a:buClr>
                <a:schemeClr val="lt1"/>
              </a:buClr>
              <a:buSzPts val="1800"/>
              <a:buChar char="•"/>
              <a:defRPr>
                <a:solidFill>
                  <a:schemeClr val="lt1"/>
                </a:solidFill>
              </a:defRPr>
            </a:lvl7pPr>
            <a:lvl8pPr indent="-342900" lvl="7" marL="3657600" rtl="0" algn="l">
              <a:lnSpc>
                <a:spcPct val="90000"/>
              </a:lnSpc>
              <a:spcBef>
                <a:spcPts val="500"/>
              </a:spcBef>
              <a:spcAft>
                <a:spcPts val="0"/>
              </a:spcAft>
              <a:buClr>
                <a:schemeClr val="lt1"/>
              </a:buClr>
              <a:buSzPts val="1800"/>
              <a:buChar char="•"/>
              <a:defRPr>
                <a:solidFill>
                  <a:schemeClr val="lt1"/>
                </a:solidFill>
              </a:defRPr>
            </a:lvl8pPr>
            <a:lvl9pPr indent="-342900" lvl="8" marL="4114800" rtl="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Small Flower 2">
  <p:cSld name="17_Blank_2_3">
    <p:spTree>
      <p:nvGrpSpPr>
        <p:cNvPr id="1678" name="Shape 1678"/>
        <p:cNvGrpSpPr/>
        <p:nvPr/>
      </p:nvGrpSpPr>
      <p:grpSpPr>
        <a:xfrm>
          <a:off x="0" y="0"/>
          <a:ext cx="0" cy="0"/>
          <a:chOff x="0" y="0"/>
          <a:chExt cx="0" cy="0"/>
        </a:xfrm>
      </p:grpSpPr>
      <p:sp>
        <p:nvSpPr>
          <p:cNvPr id="1679" name="Google Shape;1679;g194a43cc6f3_0_4395"/>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680" name="Google Shape;1680;g194a43cc6f3_0_439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81" name="Google Shape;1681;g194a43cc6f3_0_4395"/>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682" name="Google Shape;1682;g194a43cc6f3_0_439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683" name="Google Shape;1683;g194a43cc6f3_0_439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84" name="Google Shape;1684;g194a43cc6f3_0_4395"/>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685" name="Google Shape;1685;g194a43cc6f3_0_4395"/>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686" name="Google Shape;1686;g194a43cc6f3_0_439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Small Flower 3">
  <p:cSld name="17_Blank_3_3">
    <p:spTree>
      <p:nvGrpSpPr>
        <p:cNvPr id="1687" name="Shape 1687"/>
        <p:cNvGrpSpPr/>
        <p:nvPr/>
      </p:nvGrpSpPr>
      <p:grpSpPr>
        <a:xfrm>
          <a:off x="0" y="0"/>
          <a:ext cx="0" cy="0"/>
          <a:chOff x="0" y="0"/>
          <a:chExt cx="0" cy="0"/>
        </a:xfrm>
      </p:grpSpPr>
      <p:sp>
        <p:nvSpPr>
          <p:cNvPr id="1688" name="Google Shape;1688;g194a43cc6f3_0_4404"/>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689" name="Google Shape;1689;g194a43cc6f3_0_440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90" name="Google Shape;1690;g194a43cc6f3_0_4404"/>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691" name="Google Shape;1691;g194a43cc6f3_0_4404"/>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692" name="Google Shape;1692;g194a43cc6f3_0_440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93" name="Google Shape;1693;g194a43cc6f3_0_440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694" name="Google Shape;1694;g194a43cc6f3_0_4404"/>
          <p:cNvSpPr/>
          <p:nvPr>
            <p:ph idx="2" type="pic"/>
          </p:nvPr>
        </p:nvSpPr>
        <p:spPr>
          <a:xfrm>
            <a:off x="1122001" y="1972500"/>
            <a:ext cx="4974000" cy="4123500"/>
          </a:xfrm>
          <a:prstGeom prst="rect">
            <a:avLst/>
          </a:prstGeom>
          <a:noFill/>
          <a:ln>
            <a:noFill/>
          </a:ln>
        </p:spPr>
      </p:sp>
      <p:sp>
        <p:nvSpPr>
          <p:cNvPr id="1695" name="Google Shape;1695;g194a43cc6f3_0_4404"/>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_Intro 1">
  <p:cSld name="Blank">
    <p:spTree>
      <p:nvGrpSpPr>
        <p:cNvPr id="16" name="Shape 16"/>
        <p:cNvGrpSpPr/>
        <p:nvPr/>
      </p:nvGrpSpPr>
      <p:grpSpPr>
        <a:xfrm>
          <a:off x="0" y="0"/>
          <a:ext cx="0" cy="0"/>
          <a:chOff x="0" y="0"/>
          <a:chExt cx="0" cy="0"/>
        </a:xfrm>
      </p:grpSpPr>
      <p:pic>
        <p:nvPicPr>
          <p:cNvPr id="17" name="Google Shape;17;g194a43cc6f3_0_2733"/>
          <p:cNvPicPr preferRelativeResize="0"/>
          <p:nvPr/>
        </p:nvPicPr>
        <p:blipFill rotWithShape="1">
          <a:blip r:embed="rId2">
            <a:alphaModFix/>
          </a:blip>
          <a:srcRect b="0" l="0" r="0" t="0"/>
          <a:stretch/>
        </p:blipFill>
        <p:spPr>
          <a:xfrm>
            <a:off x="1" y="0"/>
            <a:ext cx="12192000" cy="6858000"/>
          </a:xfrm>
          <a:prstGeom prst="rect">
            <a:avLst/>
          </a:prstGeom>
          <a:noFill/>
          <a:ln>
            <a:noFill/>
          </a:ln>
        </p:spPr>
      </p:pic>
      <p:sp>
        <p:nvSpPr>
          <p:cNvPr id="18" name="Google Shape;18;g194a43cc6f3_0_2733"/>
          <p:cNvSpPr txBox="1"/>
          <p:nvPr>
            <p:ph type="ctrTitle"/>
          </p:nvPr>
        </p:nvSpPr>
        <p:spPr>
          <a:xfrm>
            <a:off x="662517" y="1122363"/>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None/>
              <a:defRPr sz="4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g194a43cc6f3_0_2733"/>
          <p:cNvSpPr txBox="1"/>
          <p:nvPr>
            <p:ph idx="1" type="subTitle"/>
          </p:nvPr>
        </p:nvSpPr>
        <p:spPr>
          <a:xfrm>
            <a:off x="662517" y="3602038"/>
            <a:ext cx="6364500" cy="16557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g194a43cc6f3_0_273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7">
  <p:cSld name="Custom Layout_1_1_4_1_4_1">
    <p:bg>
      <p:bgPr>
        <a:solidFill>
          <a:schemeClr val="dk1"/>
        </a:solidFill>
      </p:bgPr>
    </p:bg>
    <p:spTree>
      <p:nvGrpSpPr>
        <p:cNvPr id="143" name="Shape 143"/>
        <p:cNvGrpSpPr/>
        <p:nvPr/>
      </p:nvGrpSpPr>
      <p:grpSpPr>
        <a:xfrm>
          <a:off x="0" y="0"/>
          <a:ext cx="0" cy="0"/>
          <a:chOff x="0" y="0"/>
          <a:chExt cx="0" cy="0"/>
        </a:xfrm>
      </p:grpSpPr>
      <p:sp>
        <p:nvSpPr>
          <p:cNvPr id="144" name="Google Shape;144;g194a43cc6f3_0_286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45" name="Google Shape;145;g194a43cc6f3_0_2860"/>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46" name="Google Shape;146;g194a43cc6f3_0_2860"/>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47" name="Google Shape;147;g194a43cc6f3_0_286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l">
              <a:lnSpc>
                <a:spcPct val="100000"/>
              </a:lnSpc>
              <a:spcBef>
                <a:spcPts val="0"/>
              </a:spcBef>
              <a:spcAft>
                <a:spcPts val="0"/>
              </a:spcAft>
              <a:buSzPts val="800"/>
              <a:buNone/>
              <a:defRPr sz="1200"/>
            </a:lvl2pPr>
            <a:lvl3pPr lvl="2" algn="l">
              <a:lnSpc>
                <a:spcPct val="100000"/>
              </a:lnSpc>
              <a:spcBef>
                <a:spcPts val="0"/>
              </a:spcBef>
              <a:spcAft>
                <a:spcPts val="0"/>
              </a:spcAft>
              <a:buSzPts val="800"/>
              <a:buNone/>
              <a:defRPr sz="1200"/>
            </a:lvl3pPr>
            <a:lvl4pPr lvl="3" algn="l">
              <a:lnSpc>
                <a:spcPct val="100000"/>
              </a:lnSpc>
              <a:spcBef>
                <a:spcPts val="0"/>
              </a:spcBef>
              <a:spcAft>
                <a:spcPts val="0"/>
              </a:spcAft>
              <a:buSzPts val="800"/>
              <a:buNone/>
              <a:defRPr sz="1200"/>
            </a:lvl4pPr>
            <a:lvl5pPr lvl="4" algn="l">
              <a:lnSpc>
                <a:spcPct val="100000"/>
              </a:lnSpc>
              <a:spcBef>
                <a:spcPts val="0"/>
              </a:spcBef>
              <a:spcAft>
                <a:spcPts val="0"/>
              </a:spcAft>
              <a:buSzPts val="800"/>
              <a:buNone/>
              <a:defRPr sz="1200"/>
            </a:lvl5pPr>
            <a:lvl6pPr lvl="5" algn="l">
              <a:lnSpc>
                <a:spcPct val="100000"/>
              </a:lnSpc>
              <a:spcBef>
                <a:spcPts val="0"/>
              </a:spcBef>
              <a:spcAft>
                <a:spcPts val="0"/>
              </a:spcAft>
              <a:buSzPts val="800"/>
              <a:buNone/>
              <a:defRPr sz="1200"/>
            </a:lvl6pPr>
            <a:lvl7pPr lvl="6" algn="l">
              <a:lnSpc>
                <a:spcPct val="100000"/>
              </a:lnSpc>
              <a:spcBef>
                <a:spcPts val="0"/>
              </a:spcBef>
              <a:spcAft>
                <a:spcPts val="0"/>
              </a:spcAft>
              <a:buSzPts val="800"/>
              <a:buNone/>
              <a:defRPr sz="1200"/>
            </a:lvl7pPr>
            <a:lvl8pPr lvl="7" algn="l">
              <a:lnSpc>
                <a:spcPct val="100000"/>
              </a:lnSpc>
              <a:spcBef>
                <a:spcPts val="0"/>
              </a:spcBef>
              <a:spcAft>
                <a:spcPts val="0"/>
              </a:spcAft>
              <a:buSzPts val="800"/>
              <a:buNone/>
              <a:defRPr sz="1200"/>
            </a:lvl8pPr>
            <a:lvl9pPr lvl="8" algn="l">
              <a:lnSpc>
                <a:spcPct val="100000"/>
              </a:lnSpc>
              <a:spcBef>
                <a:spcPts val="0"/>
              </a:spcBef>
              <a:spcAft>
                <a:spcPts val="0"/>
              </a:spcAft>
              <a:buSzPts val="800"/>
              <a:buNone/>
              <a:defRPr sz="1200"/>
            </a:lvl9pPr>
          </a:lstStyle>
          <a:p/>
        </p:txBody>
      </p:sp>
      <p:sp>
        <p:nvSpPr>
          <p:cNvPr id="148" name="Google Shape;148;g194a43cc6f3_0_2860"/>
          <p:cNvSpPr/>
          <p:nvPr>
            <p:ph idx="3" type="pic"/>
          </p:nvPr>
        </p:nvSpPr>
        <p:spPr>
          <a:xfrm>
            <a:off x="1324800" y="1978025"/>
            <a:ext cx="9847200" cy="4351500"/>
          </a:xfrm>
          <a:prstGeom prst="rect">
            <a:avLst/>
          </a:prstGeom>
          <a:noFill/>
          <a:ln>
            <a:noFill/>
          </a:ln>
        </p:spPr>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Small Flower 4">
  <p:cSld name="17_Blank_4_3">
    <p:spTree>
      <p:nvGrpSpPr>
        <p:cNvPr id="1696" name="Shape 1696"/>
        <p:cNvGrpSpPr/>
        <p:nvPr/>
      </p:nvGrpSpPr>
      <p:grpSpPr>
        <a:xfrm>
          <a:off x="0" y="0"/>
          <a:ext cx="0" cy="0"/>
          <a:chOff x="0" y="0"/>
          <a:chExt cx="0" cy="0"/>
        </a:xfrm>
      </p:grpSpPr>
      <p:sp>
        <p:nvSpPr>
          <p:cNvPr id="1697" name="Google Shape;1697;g194a43cc6f3_0_4413"/>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698" name="Google Shape;1698;g194a43cc6f3_0_441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99" name="Google Shape;1699;g194a43cc6f3_0_4413"/>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700" name="Google Shape;1700;g194a43cc6f3_0_441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701" name="Google Shape;1701;g194a43cc6f3_0_441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02" name="Google Shape;1702;g194a43cc6f3_0_441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703" name="Google Shape;1703;g194a43cc6f3_0_4413"/>
          <p:cNvSpPr/>
          <p:nvPr>
            <p:ph idx="2" type="pic"/>
          </p:nvPr>
        </p:nvSpPr>
        <p:spPr>
          <a:xfrm>
            <a:off x="1143000" y="1749300"/>
            <a:ext cx="4953000" cy="2136900"/>
          </a:xfrm>
          <a:prstGeom prst="rect">
            <a:avLst/>
          </a:prstGeom>
          <a:noFill/>
          <a:ln>
            <a:noFill/>
          </a:ln>
        </p:spPr>
      </p:sp>
      <p:sp>
        <p:nvSpPr>
          <p:cNvPr id="1704" name="Google Shape;1704;g194a43cc6f3_0_4413"/>
          <p:cNvSpPr/>
          <p:nvPr>
            <p:ph idx="3" type="pic"/>
          </p:nvPr>
        </p:nvSpPr>
        <p:spPr>
          <a:xfrm>
            <a:off x="1143000" y="4035300"/>
            <a:ext cx="4953000" cy="2136900"/>
          </a:xfrm>
          <a:prstGeom prst="rect">
            <a:avLst/>
          </a:prstGeom>
          <a:noFill/>
          <a:ln>
            <a:noFill/>
          </a:ln>
        </p:spPr>
      </p:sp>
      <p:sp>
        <p:nvSpPr>
          <p:cNvPr id="1705" name="Google Shape;1705;g194a43cc6f3_0_4413"/>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706" name="Google Shape;1706;g194a43cc6f3_0_4413"/>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Small Flower 5">
  <p:cSld name="17_Blank_6_3">
    <p:spTree>
      <p:nvGrpSpPr>
        <p:cNvPr id="1707" name="Shape 1707"/>
        <p:cNvGrpSpPr/>
        <p:nvPr/>
      </p:nvGrpSpPr>
      <p:grpSpPr>
        <a:xfrm>
          <a:off x="0" y="0"/>
          <a:ext cx="0" cy="0"/>
          <a:chOff x="0" y="0"/>
          <a:chExt cx="0" cy="0"/>
        </a:xfrm>
      </p:grpSpPr>
      <p:sp>
        <p:nvSpPr>
          <p:cNvPr id="1708" name="Google Shape;1708;g194a43cc6f3_0_4424"/>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709" name="Google Shape;1709;g194a43cc6f3_0_442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710" name="Google Shape;1710;g194a43cc6f3_0_4424"/>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711" name="Google Shape;1711;g194a43cc6f3_0_4424"/>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712" name="Google Shape;1712;g194a43cc6f3_0_442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13" name="Google Shape;1713;g194a43cc6f3_0_442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714" name="Google Shape;1714;g194a43cc6f3_0_4424"/>
          <p:cNvSpPr/>
          <p:nvPr>
            <p:ph idx="2" type="pic"/>
          </p:nvPr>
        </p:nvSpPr>
        <p:spPr>
          <a:xfrm>
            <a:off x="1141950" y="1673100"/>
            <a:ext cx="4953000" cy="1491600"/>
          </a:xfrm>
          <a:prstGeom prst="rect">
            <a:avLst/>
          </a:prstGeom>
          <a:noFill/>
          <a:ln>
            <a:noFill/>
          </a:ln>
        </p:spPr>
      </p:sp>
      <p:sp>
        <p:nvSpPr>
          <p:cNvPr id="1715" name="Google Shape;1715;g194a43cc6f3_0_4424"/>
          <p:cNvSpPr/>
          <p:nvPr>
            <p:ph idx="3" type="pic"/>
          </p:nvPr>
        </p:nvSpPr>
        <p:spPr>
          <a:xfrm>
            <a:off x="1141950" y="3268673"/>
            <a:ext cx="4953000" cy="1491600"/>
          </a:xfrm>
          <a:prstGeom prst="rect">
            <a:avLst/>
          </a:prstGeom>
          <a:noFill/>
          <a:ln>
            <a:noFill/>
          </a:ln>
        </p:spPr>
      </p:sp>
      <p:sp>
        <p:nvSpPr>
          <p:cNvPr id="1716" name="Google Shape;1716;g194a43cc6f3_0_4424"/>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717" name="Google Shape;1717;g194a43cc6f3_0_4424"/>
          <p:cNvSpPr/>
          <p:nvPr>
            <p:ph idx="4" type="pic"/>
          </p:nvPr>
        </p:nvSpPr>
        <p:spPr>
          <a:xfrm>
            <a:off x="1140900" y="4864250"/>
            <a:ext cx="4953000" cy="1491600"/>
          </a:xfrm>
          <a:prstGeom prst="rect">
            <a:avLst/>
          </a:prstGeom>
          <a:noFill/>
          <a:ln>
            <a:noFill/>
          </a:ln>
        </p:spPr>
      </p:sp>
      <p:sp>
        <p:nvSpPr>
          <p:cNvPr id="1718" name="Google Shape;1718;g194a43cc6f3_0_4424"/>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719" name="Google Shape;1719;g194a43cc6f3_0_4424"/>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Small Flower 6">
  <p:cSld name="17_Blank_7_4">
    <p:spTree>
      <p:nvGrpSpPr>
        <p:cNvPr id="1720" name="Shape 1720"/>
        <p:cNvGrpSpPr/>
        <p:nvPr/>
      </p:nvGrpSpPr>
      <p:grpSpPr>
        <a:xfrm>
          <a:off x="0" y="0"/>
          <a:ext cx="0" cy="0"/>
          <a:chOff x="0" y="0"/>
          <a:chExt cx="0" cy="0"/>
        </a:xfrm>
      </p:grpSpPr>
      <p:sp>
        <p:nvSpPr>
          <p:cNvPr id="1721" name="Google Shape;1721;g194a43cc6f3_0_4437"/>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722" name="Google Shape;1722;g194a43cc6f3_0_443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723" name="Google Shape;1723;g194a43cc6f3_0_4437"/>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724" name="Google Shape;1724;g194a43cc6f3_0_443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725" name="Google Shape;1725;g194a43cc6f3_0_443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26" name="Google Shape;1726;g194a43cc6f3_0_443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727" name="Google Shape;1727;g194a43cc6f3_0_4437"/>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728" name="Google Shape;1728;g194a43cc6f3_0_4437"/>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729" name="Google Shape;1729;g194a43cc6f3_0_4437"/>
          <p:cNvSpPr/>
          <p:nvPr>
            <p:ph idx="3" type="pic"/>
          </p:nvPr>
        </p:nvSpPr>
        <p:spPr>
          <a:xfrm>
            <a:off x="3686431" y="1749300"/>
            <a:ext cx="2409600" cy="2136900"/>
          </a:xfrm>
          <a:prstGeom prst="rect">
            <a:avLst/>
          </a:prstGeom>
          <a:noFill/>
          <a:ln>
            <a:noFill/>
          </a:ln>
        </p:spPr>
      </p:sp>
      <p:sp>
        <p:nvSpPr>
          <p:cNvPr id="1730" name="Google Shape;1730;g194a43cc6f3_0_4437"/>
          <p:cNvSpPr/>
          <p:nvPr>
            <p:ph idx="4" type="pic"/>
          </p:nvPr>
        </p:nvSpPr>
        <p:spPr>
          <a:xfrm>
            <a:off x="3686431" y="4035300"/>
            <a:ext cx="2409600" cy="2136900"/>
          </a:xfrm>
          <a:prstGeom prst="rect">
            <a:avLst/>
          </a:prstGeom>
          <a:noFill/>
          <a:ln>
            <a:noFill/>
          </a:ln>
        </p:spPr>
      </p:sp>
      <p:sp>
        <p:nvSpPr>
          <p:cNvPr id="1731" name="Google Shape;1731;g194a43cc6f3_0_4437"/>
          <p:cNvSpPr/>
          <p:nvPr>
            <p:ph idx="5" type="pic"/>
          </p:nvPr>
        </p:nvSpPr>
        <p:spPr>
          <a:xfrm>
            <a:off x="1143000" y="1752600"/>
            <a:ext cx="2409600" cy="2136900"/>
          </a:xfrm>
          <a:prstGeom prst="rect">
            <a:avLst/>
          </a:prstGeom>
          <a:noFill/>
          <a:ln>
            <a:noFill/>
          </a:ln>
        </p:spPr>
      </p:sp>
      <p:sp>
        <p:nvSpPr>
          <p:cNvPr id="1732" name="Google Shape;1732;g194a43cc6f3_0_4437"/>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Small Flower 7">
  <p:cSld name="17_Blank_7_1_4">
    <p:spTree>
      <p:nvGrpSpPr>
        <p:cNvPr id="1733" name="Shape 1733"/>
        <p:cNvGrpSpPr/>
        <p:nvPr/>
      </p:nvGrpSpPr>
      <p:grpSpPr>
        <a:xfrm>
          <a:off x="0" y="0"/>
          <a:ext cx="0" cy="0"/>
          <a:chOff x="0" y="0"/>
          <a:chExt cx="0" cy="0"/>
        </a:xfrm>
      </p:grpSpPr>
      <p:sp>
        <p:nvSpPr>
          <p:cNvPr id="1734" name="Google Shape;1734;g194a43cc6f3_0_4450"/>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735" name="Google Shape;1735;g194a43cc6f3_0_445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736" name="Google Shape;1736;g194a43cc6f3_0_4450"/>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737" name="Google Shape;1737;g194a43cc6f3_0_4450"/>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738" name="Google Shape;1738;g194a43cc6f3_0_445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39" name="Google Shape;1739;g194a43cc6f3_0_445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740" name="Google Shape;1740;g194a43cc6f3_0_4450"/>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Small Flower ">
  <p:cSld name="12_Blank_1">
    <p:bg>
      <p:bgPr>
        <a:solidFill>
          <a:srgbClr val="DF4A51"/>
        </a:solidFill>
      </p:bgPr>
    </p:bg>
    <p:spTree>
      <p:nvGrpSpPr>
        <p:cNvPr id="1741" name="Shape 1741"/>
        <p:cNvGrpSpPr/>
        <p:nvPr/>
      </p:nvGrpSpPr>
      <p:grpSpPr>
        <a:xfrm>
          <a:off x="0" y="0"/>
          <a:ext cx="0" cy="0"/>
          <a:chOff x="0" y="0"/>
          <a:chExt cx="0" cy="0"/>
        </a:xfrm>
      </p:grpSpPr>
      <p:sp>
        <p:nvSpPr>
          <p:cNvPr id="1742" name="Google Shape;1742;g194a43cc6f3_0_4458"/>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3" name="Google Shape;1743;g194a43cc6f3_0_4458"/>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1744" name="Google Shape;1744;g194a43cc6f3_0_4458"/>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Calibri"/>
                <a:ea typeface="Calibri"/>
                <a:cs typeface="Calibri"/>
                <a:sym typeface="Calibri"/>
              </a:rPr>
              <a:t>Click to edit Master title style</a:t>
            </a:r>
            <a:endParaRPr b="0" i="0" sz="4400" u="none" cap="none" strike="noStrike">
              <a:solidFill>
                <a:schemeClr val="lt1"/>
              </a:solidFill>
              <a:latin typeface="Calibri"/>
              <a:ea typeface="Calibri"/>
              <a:cs typeface="Calibri"/>
              <a:sym typeface="Calibri"/>
            </a:endParaRPr>
          </a:p>
        </p:txBody>
      </p:sp>
      <p:pic>
        <p:nvPicPr>
          <p:cNvPr id="1745" name="Google Shape;1745;g194a43cc6f3_0_4458"/>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746" name="Google Shape;1746;g194a43cc6f3_0_445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747" name="Google Shape;1747;g194a43cc6f3_0_445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Small Flower 1">
  <p:cSld name="17_Blank_1_2">
    <p:spTree>
      <p:nvGrpSpPr>
        <p:cNvPr id="1748" name="Shape 1748"/>
        <p:cNvGrpSpPr/>
        <p:nvPr/>
      </p:nvGrpSpPr>
      <p:grpSpPr>
        <a:xfrm>
          <a:off x="0" y="0"/>
          <a:ext cx="0" cy="0"/>
          <a:chOff x="0" y="0"/>
          <a:chExt cx="0" cy="0"/>
        </a:xfrm>
      </p:grpSpPr>
      <p:sp>
        <p:nvSpPr>
          <p:cNvPr id="1749" name="Google Shape;1749;g194a43cc6f3_0_4465"/>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750" name="Google Shape;1750;g194a43cc6f3_0_446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751" name="Google Shape;1751;g194a43cc6f3_0_4465"/>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752" name="Google Shape;1752;g194a43cc6f3_0_446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753" name="Google Shape;1753;g194a43cc6f3_0_446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54" name="Google Shape;1754;g194a43cc6f3_0_446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755" name="Google Shape;1755;g194a43cc6f3_0_4465"/>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Clr>
                <a:schemeClr val="lt1"/>
              </a:buClr>
              <a:buSzPts val="2000"/>
              <a:buChar char="•"/>
              <a:defRPr>
                <a:solidFill>
                  <a:schemeClr val="lt1"/>
                </a:solidFill>
              </a:defRPr>
            </a:lvl1pPr>
            <a:lvl2pPr indent="-342900" lvl="1" marL="914400" rtl="0" algn="l">
              <a:lnSpc>
                <a:spcPct val="90000"/>
              </a:lnSpc>
              <a:spcBef>
                <a:spcPts val="500"/>
              </a:spcBef>
              <a:spcAft>
                <a:spcPts val="0"/>
              </a:spcAft>
              <a:buClr>
                <a:schemeClr val="lt1"/>
              </a:buClr>
              <a:buSzPts val="1800"/>
              <a:buChar char="•"/>
              <a:defRPr>
                <a:solidFill>
                  <a:schemeClr val="lt1"/>
                </a:solidFill>
              </a:defRPr>
            </a:lvl2pPr>
            <a:lvl3pPr indent="-330200" lvl="2" marL="1371600" rtl="0" algn="l">
              <a:lnSpc>
                <a:spcPct val="90000"/>
              </a:lnSpc>
              <a:spcBef>
                <a:spcPts val="500"/>
              </a:spcBef>
              <a:spcAft>
                <a:spcPts val="0"/>
              </a:spcAft>
              <a:buClr>
                <a:schemeClr val="lt1"/>
              </a:buClr>
              <a:buSzPts val="1600"/>
              <a:buChar char="•"/>
              <a:defRPr>
                <a:solidFill>
                  <a:schemeClr val="lt1"/>
                </a:solidFill>
              </a:defRPr>
            </a:lvl3pPr>
            <a:lvl4pPr indent="-317500" lvl="3" marL="1828800" rtl="0" algn="l">
              <a:lnSpc>
                <a:spcPct val="90000"/>
              </a:lnSpc>
              <a:spcBef>
                <a:spcPts val="500"/>
              </a:spcBef>
              <a:spcAft>
                <a:spcPts val="0"/>
              </a:spcAft>
              <a:buClr>
                <a:schemeClr val="lt1"/>
              </a:buClr>
              <a:buSzPts val="1400"/>
              <a:buChar char="•"/>
              <a:defRPr>
                <a:solidFill>
                  <a:schemeClr val="lt1"/>
                </a:solidFill>
              </a:defRPr>
            </a:lvl4pPr>
            <a:lvl5pPr indent="-317500" lvl="4" marL="2286000" rtl="0" algn="l">
              <a:lnSpc>
                <a:spcPct val="90000"/>
              </a:lnSpc>
              <a:spcBef>
                <a:spcPts val="500"/>
              </a:spcBef>
              <a:spcAft>
                <a:spcPts val="0"/>
              </a:spcAft>
              <a:buClr>
                <a:schemeClr val="lt1"/>
              </a:buClr>
              <a:buSzPts val="1400"/>
              <a:buChar char="•"/>
              <a:defRPr>
                <a:solidFill>
                  <a:schemeClr val="lt1"/>
                </a:solidFill>
              </a:defRPr>
            </a:lvl5pPr>
            <a:lvl6pPr indent="-342900" lvl="5" marL="2743200" rtl="0" algn="l">
              <a:lnSpc>
                <a:spcPct val="90000"/>
              </a:lnSpc>
              <a:spcBef>
                <a:spcPts val="500"/>
              </a:spcBef>
              <a:spcAft>
                <a:spcPts val="0"/>
              </a:spcAft>
              <a:buClr>
                <a:schemeClr val="lt1"/>
              </a:buClr>
              <a:buSzPts val="1800"/>
              <a:buChar char="•"/>
              <a:defRPr>
                <a:solidFill>
                  <a:schemeClr val="lt1"/>
                </a:solidFill>
              </a:defRPr>
            </a:lvl6pPr>
            <a:lvl7pPr indent="-342900" lvl="6" marL="3200400" rtl="0" algn="l">
              <a:lnSpc>
                <a:spcPct val="90000"/>
              </a:lnSpc>
              <a:spcBef>
                <a:spcPts val="500"/>
              </a:spcBef>
              <a:spcAft>
                <a:spcPts val="0"/>
              </a:spcAft>
              <a:buClr>
                <a:schemeClr val="lt1"/>
              </a:buClr>
              <a:buSzPts val="1800"/>
              <a:buChar char="•"/>
              <a:defRPr>
                <a:solidFill>
                  <a:schemeClr val="lt1"/>
                </a:solidFill>
              </a:defRPr>
            </a:lvl7pPr>
            <a:lvl8pPr indent="-342900" lvl="7" marL="3657600" rtl="0" algn="l">
              <a:lnSpc>
                <a:spcPct val="90000"/>
              </a:lnSpc>
              <a:spcBef>
                <a:spcPts val="500"/>
              </a:spcBef>
              <a:spcAft>
                <a:spcPts val="0"/>
              </a:spcAft>
              <a:buClr>
                <a:schemeClr val="lt1"/>
              </a:buClr>
              <a:buSzPts val="1800"/>
              <a:buChar char="•"/>
              <a:defRPr>
                <a:solidFill>
                  <a:schemeClr val="lt1"/>
                </a:solidFill>
              </a:defRPr>
            </a:lvl8pPr>
            <a:lvl9pPr indent="-342900" lvl="8" marL="4114800" rtl="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Small Flower 2">
  <p:cSld name="17_Blank_2_2">
    <p:spTree>
      <p:nvGrpSpPr>
        <p:cNvPr id="1756" name="Shape 1756"/>
        <p:cNvGrpSpPr/>
        <p:nvPr/>
      </p:nvGrpSpPr>
      <p:grpSpPr>
        <a:xfrm>
          <a:off x="0" y="0"/>
          <a:ext cx="0" cy="0"/>
          <a:chOff x="0" y="0"/>
          <a:chExt cx="0" cy="0"/>
        </a:xfrm>
      </p:grpSpPr>
      <p:sp>
        <p:nvSpPr>
          <p:cNvPr id="1757" name="Google Shape;1757;g194a43cc6f3_0_4473"/>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758" name="Google Shape;1758;g194a43cc6f3_0_447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759" name="Google Shape;1759;g194a43cc6f3_0_4473"/>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760" name="Google Shape;1760;g194a43cc6f3_0_447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761" name="Google Shape;1761;g194a43cc6f3_0_447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62" name="Google Shape;1762;g194a43cc6f3_0_4473"/>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763" name="Google Shape;1763;g194a43cc6f3_0_4473"/>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764" name="Google Shape;1764;g194a43cc6f3_0_447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Small Flower 3">
  <p:cSld name="17_Blank_3_2">
    <p:spTree>
      <p:nvGrpSpPr>
        <p:cNvPr id="1765" name="Shape 1765"/>
        <p:cNvGrpSpPr/>
        <p:nvPr/>
      </p:nvGrpSpPr>
      <p:grpSpPr>
        <a:xfrm>
          <a:off x="0" y="0"/>
          <a:ext cx="0" cy="0"/>
          <a:chOff x="0" y="0"/>
          <a:chExt cx="0" cy="0"/>
        </a:xfrm>
      </p:grpSpPr>
      <p:sp>
        <p:nvSpPr>
          <p:cNvPr id="1766" name="Google Shape;1766;g194a43cc6f3_0_4482"/>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767" name="Google Shape;1767;g194a43cc6f3_0_448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768" name="Google Shape;1768;g194a43cc6f3_0_4482"/>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769" name="Google Shape;1769;g194a43cc6f3_0_4482"/>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770" name="Google Shape;1770;g194a43cc6f3_0_448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71" name="Google Shape;1771;g194a43cc6f3_0_448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772" name="Google Shape;1772;g194a43cc6f3_0_4482"/>
          <p:cNvSpPr/>
          <p:nvPr>
            <p:ph idx="2" type="pic"/>
          </p:nvPr>
        </p:nvSpPr>
        <p:spPr>
          <a:xfrm>
            <a:off x="1122001" y="1972500"/>
            <a:ext cx="4974000" cy="4123500"/>
          </a:xfrm>
          <a:prstGeom prst="rect">
            <a:avLst/>
          </a:prstGeom>
          <a:noFill/>
          <a:ln>
            <a:noFill/>
          </a:ln>
        </p:spPr>
      </p:sp>
      <p:sp>
        <p:nvSpPr>
          <p:cNvPr id="1773" name="Google Shape;1773;g194a43cc6f3_0_4482"/>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Small Flower 4">
  <p:cSld name="17_Blank_4_2">
    <p:spTree>
      <p:nvGrpSpPr>
        <p:cNvPr id="1774" name="Shape 1774"/>
        <p:cNvGrpSpPr/>
        <p:nvPr/>
      </p:nvGrpSpPr>
      <p:grpSpPr>
        <a:xfrm>
          <a:off x="0" y="0"/>
          <a:ext cx="0" cy="0"/>
          <a:chOff x="0" y="0"/>
          <a:chExt cx="0" cy="0"/>
        </a:xfrm>
      </p:grpSpPr>
      <p:sp>
        <p:nvSpPr>
          <p:cNvPr id="1775" name="Google Shape;1775;g194a43cc6f3_0_4491"/>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776" name="Google Shape;1776;g194a43cc6f3_0_449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777" name="Google Shape;1777;g194a43cc6f3_0_4491"/>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778" name="Google Shape;1778;g194a43cc6f3_0_449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779" name="Google Shape;1779;g194a43cc6f3_0_449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80" name="Google Shape;1780;g194a43cc6f3_0_449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781" name="Google Shape;1781;g194a43cc6f3_0_4491"/>
          <p:cNvSpPr/>
          <p:nvPr>
            <p:ph idx="2" type="pic"/>
          </p:nvPr>
        </p:nvSpPr>
        <p:spPr>
          <a:xfrm>
            <a:off x="1143000" y="1749300"/>
            <a:ext cx="4953000" cy="2136900"/>
          </a:xfrm>
          <a:prstGeom prst="rect">
            <a:avLst/>
          </a:prstGeom>
          <a:noFill/>
          <a:ln>
            <a:noFill/>
          </a:ln>
        </p:spPr>
      </p:sp>
      <p:sp>
        <p:nvSpPr>
          <p:cNvPr id="1782" name="Google Shape;1782;g194a43cc6f3_0_4491"/>
          <p:cNvSpPr/>
          <p:nvPr>
            <p:ph idx="3" type="pic"/>
          </p:nvPr>
        </p:nvSpPr>
        <p:spPr>
          <a:xfrm>
            <a:off x="1143000" y="4035300"/>
            <a:ext cx="4953000" cy="2136900"/>
          </a:xfrm>
          <a:prstGeom prst="rect">
            <a:avLst/>
          </a:prstGeom>
          <a:noFill/>
          <a:ln>
            <a:noFill/>
          </a:ln>
        </p:spPr>
      </p:sp>
      <p:sp>
        <p:nvSpPr>
          <p:cNvPr id="1783" name="Google Shape;1783;g194a43cc6f3_0_4491"/>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784" name="Google Shape;1784;g194a43cc6f3_0_4491"/>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Small Flower 5">
  <p:cSld name="17_Blank_6_2">
    <p:spTree>
      <p:nvGrpSpPr>
        <p:cNvPr id="1785" name="Shape 1785"/>
        <p:cNvGrpSpPr/>
        <p:nvPr/>
      </p:nvGrpSpPr>
      <p:grpSpPr>
        <a:xfrm>
          <a:off x="0" y="0"/>
          <a:ext cx="0" cy="0"/>
          <a:chOff x="0" y="0"/>
          <a:chExt cx="0" cy="0"/>
        </a:xfrm>
      </p:grpSpPr>
      <p:sp>
        <p:nvSpPr>
          <p:cNvPr id="1786" name="Google Shape;1786;g194a43cc6f3_0_4502"/>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787" name="Google Shape;1787;g194a43cc6f3_0_450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788" name="Google Shape;1788;g194a43cc6f3_0_4502"/>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789" name="Google Shape;1789;g194a43cc6f3_0_4502"/>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790" name="Google Shape;1790;g194a43cc6f3_0_450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91" name="Google Shape;1791;g194a43cc6f3_0_450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792" name="Google Shape;1792;g194a43cc6f3_0_4502"/>
          <p:cNvSpPr/>
          <p:nvPr>
            <p:ph idx="2" type="pic"/>
          </p:nvPr>
        </p:nvSpPr>
        <p:spPr>
          <a:xfrm>
            <a:off x="1141950" y="1673100"/>
            <a:ext cx="4953000" cy="1491600"/>
          </a:xfrm>
          <a:prstGeom prst="rect">
            <a:avLst/>
          </a:prstGeom>
          <a:noFill/>
          <a:ln>
            <a:noFill/>
          </a:ln>
        </p:spPr>
      </p:sp>
      <p:sp>
        <p:nvSpPr>
          <p:cNvPr id="1793" name="Google Shape;1793;g194a43cc6f3_0_4502"/>
          <p:cNvSpPr/>
          <p:nvPr>
            <p:ph idx="3" type="pic"/>
          </p:nvPr>
        </p:nvSpPr>
        <p:spPr>
          <a:xfrm>
            <a:off x="1141950" y="3268673"/>
            <a:ext cx="4953000" cy="1491600"/>
          </a:xfrm>
          <a:prstGeom prst="rect">
            <a:avLst/>
          </a:prstGeom>
          <a:noFill/>
          <a:ln>
            <a:noFill/>
          </a:ln>
        </p:spPr>
      </p:sp>
      <p:sp>
        <p:nvSpPr>
          <p:cNvPr id="1794" name="Google Shape;1794;g194a43cc6f3_0_4502"/>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795" name="Google Shape;1795;g194a43cc6f3_0_4502"/>
          <p:cNvSpPr/>
          <p:nvPr>
            <p:ph idx="4" type="pic"/>
          </p:nvPr>
        </p:nvSpPr>
        <p:spPr>
          <a:xfrm>
            <a:off x="1140900" y="4864250"/>
            <a:ext cx="4953000" cy="1491600"/>
          </a:xfrm>
          <a:prstGeom prst="rect">
            <a:avLst/>
          </a:prstGeom>
          <a:noFill/>
          <a:ln>
            <a:noFill/>
          </a:ln>
        </p:spPr>
      </p:sp>
      <p:sp>
        <p:nvSpPr>
          <p:cNvPr id="1796" name="Google Shape;1796;g194a43cc6f3_0_4502"/>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797" name="Google Shape;1797;g194a43cc6f3_0_4502"/>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Flower 1">
  <p:cSld name="SECTION_HEADER_1">
    <p:spTree>
      <p:nvGrpSpPr>
        <p:cNvPr id="149" name="Shape 149"/>
        <p:cNvGrpSpPr/>
        <p:nvPr/>
      </p:nvGrpSpPr>
      <p:grpSpPr>
        <a:xfrm>
          <a:off x="0" y="0"/>
          <a:ext cx="0" cy="0"/>
          <a:chOff x="0" y="0"/>
          <a:chExt cx="0" cy="0"/>
        </a:xfrm>
      </p:grpSpPr>
      <p:pic>
        <p:nvPicPr>
          <p:cNvPr id="150" name="Google Shape;150;g194a43cc6f3_0_2866"/>
          <p:cNvPicPr preferRelativeResize="0"/>
          <p:nvPr/>
        </p:nvPicPr>
        <p:blipFill rotWithShape="1">
          <a:blip r:embed="rId2">
            <a:alphaModFix/>
          </a:blip>
          <a:srcRect b="0" l="0" r="0" t="0"/>
          <a:stretch/>
        </p:blipFill>
        <p:spPr>
          <a:xfrm>
            <a:off x="1" y="0"/>
            <a:ext cx="3250095" cy="6869086"/>
          </a:xfrm>
          <a:prstGeom prst="rect">
            <a:avLst/>
          </a:prstGeom>
          <a:noFill/>
          <a:ln>
            <a:noFill/>
          </a:ln>
        </p:spPr>
      </p:pic>
      <p:sp>
        <p:nvSpPr>
          <p:cNvPr id="151" name="Google Shape;151;g194a43cc6f3_0_286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52" name="Google Shape;152;g194a43cc6f3_0_286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3" name="Google Shape;153;g194a43cc6f3_0_286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154" name="Google Shape;154;g194a43cc6f3_0_2866"/>
          <p:cNvSpPr txBox="1"/>
          <p:nvPr>
            <p:ph idx="1" type="body"/>
          </p:nvPr>
        </p:nvSpPr>
        <p:spPr>
          <a:xfrm>
            <a:off x="3608700" y="18256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SzPts val="2000"/>
              <a:buChar char="•"/>
              <a:defRPr/>
            </a:lvl1pPr>
            <a:lvl2pPr indent="-342900" lvl="1" marL="914400" rtl="0" algn="l">
              <a:lnSpc>
                <a:spcPct val="90000"/>
              </a:lnSpc>
              <a:spcBef>
                <a:spcPts val="500"/>
              </a:spcBef>
              <a:spcAft>
                <a:spcPts val="0"/>
              </a:spcAft>
              <a:buSzPts val="1800"/>
              <a:buChar char="•"/>
              <a:defRPr/>
            </a:lvl2pPr>
            <a:lvl3pPr indent="-330200" lvl="2" marL="1371600" rtl="0" algn="l">
              <a:lnSpc>
                <a:spcPct val="90000"/>
              </a:lnSpc>
              <a:spcBef>
                <a:spcPts val="500"/>
              </a:spcBef>
              <a:spcAft>
                <a:spcPts val="0"/>
              </a:spcAft>
              <a:buSzPts val="1600"/>
              <a:buChar char="•"/>
              <a:defRPr/>
            </a:lvl3pPr>
            <a:lvl4pPr indent="-317500" lvl="3" marL="1828800" rtl="0" algn="l">
              <a:lnSpc>
                <a:spcPct val="90000"/>
              </a:lnSpc>
              <a:spcBef>
                <a:spcPts val="500"/>
              </a:spcBef>
              <a:spcAft>
                <a:spcPts val="0"/>
              </a:spcAft>
              <a:buSzPts val="1400"/>
              <a:buChar char="•"/>
              <a:defRPr/>
            </a:lvl4pPr>
            <a:lvl5pPr indent="-317500" lvl="4" marL="2286000" rtl="0" algn="l">
              <a:lnSpc>
                <a:spcPct val="90000"/>
              </a:lnSpc>
              <a:spcBef>
                <a:spcPts val="500"/>
              </a:spcBef>
              <a:spcAft>
                <a:spcPts val="0"/>
              </a:spcAft>
              <a:buSzPts val="14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Small Flower 6">
  <p:cSld name="17_Blank_7_3">
    <p:spTree>
      <p:nvGrpSpPr>
        <p:cNvPr id="1798" name="Shape 1798"/>
        <p:cNvGrpSpPr/>
        <p:nvPr/>
      </p:nvGrpSpPr>
      <p:grpSpPr>
        <a:xfrm>
          <a:off x="0" y="0"/>
          <a:ext cx="0" cy="0"/>
          <a:chOff x="0" y="0"/>
          <a:chExt cx="0" cy="0"/>
        </a:xfrm>
      </p:grpSpPr>
      <p:sp>
        <p:nvSpPr>
          <p:cNvPr id="1799" name="Google Shape;1799;g194a43cc6f3_0_4515"/>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800" name="Google Shape;1800;g194a43cc6f3_0_451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801" name="Google Shape;1801;g194a43cc6f3_0_4515"/>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802" name="Google Shape;1802;g194a43cc6f3_0_451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803" name="Google Shape;1803;g194a43cc6f3_0_451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04" name="Google Shape;1804;g194a43cc6f3_0_451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805" name="Google Shape;1805;g194a43cc6f3_0_4515"/>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806" name="Google Shape;1806;g194a43cc6f3_0_4515"/>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807" name="Google Shape;1807;g194a43cc6f3_0_4515"/>
          <p:cNvSpPr/>
          <p:nvPr>
            <p:ph idx="3" type="pic"/>
          </p:nvPr>
        </p:nvSpPr>
        <p:spPr>
          <a:xfrm>
            <a:off x="3686431" y="1749300"/>
            <a:ext cx="2409600" cy="2136900"/>
          </a:xfrm>
          <a:prstGeom prst="rect">
            <a:avLst/>
          </a:prstGeom>
          <a:noFill/>
          <a:ln>
            <a:noFill/>
          </a:ln>
        </p:spPr>
      </p:sp>
      <p:sp>
        <p:nvSpPr>
          <p:cNvPr id="1808" name="Google Shape;1808;g194a43cc6f3_0_4515"/>
          <p:cNvSpPr/>
          <p:nvPr>
            <p:ph idx="4" type="pic"/>
          </p:nvPr>
        </p:nvSpPr>
        <p:spPr>
          <a:xfrm>
            <a:off x="3686431" y="4035300"/>
            <a:ext cx="2409600" cy="2136900"/>
          </a:xfrm>
          <a:prstGeom prst="rect">
            <a:avLst/>
          </a:prstGeom>
          <a:noFill/>
          <a:ln>
            <a:noFill/>
          </a:ln>
        </p:spPr>
      </p:sp>
      <p:sp>
        <p:nvSpPr>
          <p:cNvPr id="1809" name="Google Shape;1809;g194a43cc6f3_0_4515"/>
          <p:cNvSpPr/>
          <p:nvPr>
            <p:ph idx="5" type="pic"/>
          </p:nvPr>
        </p:nvSpPr>
        <p:spPr>
          <a:xfrm>
            <a:off x="1143000" y="1752600"/>
            <a:ext cx="2409600" cy="2136900"/>
          </a:xfrm>
          <a:prstGeom prst="rect">
            <a:avLst/>
          </a:prstGeom>
          <a:noFill/>
          <a:ln>
            <a:noFill/>
          </a:ln>
        </p:spPr>
      </p:sp>
      <p:sp>
        <p:nvSpPr>
          <p:cNvPr id="1810" name="Google Shape;1810;g194a43cc6f3_0_4515"/>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Small Flower 7">
  <p:cSld name="17_Blank_7_1_3">
    <p:spTree>
      <p:nvGrpSpPr>
        <p:cNvPr id="1811" name="Shape 1811"/>
        <p:cNvGrpSpPr/>
        <p:nvPr/>
      </p:nvGrpSpPr>
      <p:grpSpPr>
        <a:xfrm>
          <a:off x="0" y="0"/>
          <a:ext cx="0" cy="0"/>
          <a:chOff x="0" y="0"/>
          <a:chExt cx="0" cy="0"/>
        </a:xfrm>
      </p:grpSpPr>
      <p:sp>
        <p:nvSpPr>
          <p:cNvPr id="1812" name="Google Shape;1812;g194a43cc6f3_0_4528"/>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813" name="Google Shape;1813;g194a43cc6f3_0_4528"/>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814" name="Google Shape;1814;g194a43cc6f3_0_4528"/>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815" name="Google Shape;1815;g194a43cc6f3_0_4528"/>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816" name="Google Shape;1816;g194a43cc6f3_0_452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17" name="Google Shape;1817;g194a43cc6f3_0_452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818" name="Google Shape;1818;g194a43cc6f3_0_4528"/>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Small Flower ">
  <p:cSld name="13_Blank_1">
    <p:spTree>
      <p:nvGrpSpPr>
        <p:cNvPr id="1819" name="Shape 1819"/>
        <p:cNvGrpSpPr/>
        <p:nvPr/>
      </p:nvGrpSpPr>
      <p:grpSpPr>
        <a:xfrm>
          <a:off x="0" y="0"/>
          <a:ext cx="0" cy="0"/>
          <a:chOff x="0" y="0"/>
          <a:chExt cx="0" cy="0"/>
        </a:xfrm>
      </p:grpSpPr>
      <p:sp>
        <p:nvSpPr>
          <p:cNvPr id="1820" name="Google Shape;1820;g194a43cc6f3_0_4536"/>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1" name="Google Shape;1821;g194a43cc6f3_0_4536"/>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1822" name="Google Shape;1822;g194a43cc6f3_0_4536"/>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Calibri"/>
                <a:ea typeface="Calibri"/>
                <a:cs typeface="Calibri"/>
                <a:sym typeface="Calibri"/>
              </a:rPr>
              <a:t>Click to edit Master title style</a:t>
            </a:r>
            <a:endParaRPr b="0" i="0" sz="4400" u="none" cap="none" strike="noStrike">
              <a:solidFill>
                <a:schemeClr val="lt1"/>
              </a:solidFill>
              <a:latin typeface="Calibri"/>
              <a:ea typeface="Calibri"/>
              <a:cs typeface="Calibri"/>
              <a:sym typeface="Calibri"/>
            </a:endParaRPr>
          </a:p>
        </p:txBody>
      </p:sp>
      <p:pic>
        <p:nvPicPr>
          <p:cNvPr id="1823" name="Google Shape;1823;g194a43cc6f3_0_453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824" name="Google Shape;1824;g194a43cc6f3_0_453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825" name="Google Shape;1825;g194a43cc6f3_0_453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Small Flower 1">
  <p:cSld name="17_Blank_7_1_2">
    <p:spTree>
      <p:nvGrpSpPr>
        <p:cNvPr id="1826" name="Shape 1826"/>
        <p:cNvGrpSpPr/>
        <p:nvPr/>
      </p:nvGrpSpPr>
      <p:grpSpPr>
        <a:xfrm>
          <a:off x="0" y="0"/>
          <a:ext cx="0" cy="0"/>
          <a:chOff x="0" y="0"/>
          <a:chExt cx="0" cy="0"/>
        </a:xfrm>
      </p:grpSpPr>
      <p:sp>
        <p:nvSpPr>
          <p:cNvPr id="1827" name="Google Shape;1827;g194a43cc6f3_0_4543"/>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828" name="Google Shape;1828;g194a43cc6f3_0_454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829" name="Google Shape;1829;g194a43cc6f3_0_4543"/>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830" name="Google Shape;1830;g194a43cc6f3_0_454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831" name="Google Shape;1831;g194a43cc6f3_0_454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32" name="Google Shape;1832;g194a43cc6f3_0_454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833" name="Google Shape;1833;g194a43cc6f3_0_4543"/>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Clr>
                <a:schemeClr val="lt1"/>
              </a:buClr>
              <a:buSzPts val="2000"/>
              <a:buChar char="•"/>
              <a:defRPr>
                <a:solidFill>
                  <a:schemeClr val="lt1"/>
                </a:solidFill>
              </a:defRPr>
            </a:lvl1pPr>
            <a:lvl2pPr indent="-342900" lvl="1" marL="914400" rtl="0" algn="l">
              <a:lnSpc>
                <a:spcPct val="90000"/>
              </a:lnSpc>
              <a:spcBef>
                <a:spcPts val="500"/>
              </a:spcBef>
              <a:spcAft>
                <a:spcPts val="0"/>
              </a:spcAft>
              <a:buClr>
                <a:schemeClr val="lt1"/>
              </a:buClr>
              <a:buSzPts val="1800"/>
              <a:buChar char="•"/>
              <a:defRPr>
                <a:solidFill>
                  <a:schemeClr val="lt1"/>
                </a:solidFill>
              </a:defRPr>
            </a:lvl2pPr>
            <a:lvl3pPr indent="-330200" lvl="2" marL="1371600" rtl="0" algn="l">
              <a:lnSpc>
                <a:spcPct val="90000"/>
              </a:lnSpc>
              <a:spcBef>
                <a:spcPts val="500"/>
              </a:spcBef>
              <a:spcAft>
                <a:spcPts val="0"/>
              </a:spcAft>
              <a:buClr>
                <a:schemeClr val="lt1"/>
              </a:buClr>
              <a:buSzPts val="1600"/>
              <a:buChar char="•"/>
              <a:defRPr>
                <a:solidFill>
                  <a:schemeClr val="lt1"/>
                </a:solidFill>
              </a:defRPr>
            </a:lvl3pPr>
            <a:lvl4pPr indent="-317500" lvl="3" marL="1828800" rtl="0" algn="l">
              <a:lnSpc>
                <a:spcPct val="90000"/>
              </a:lnSpc>
              <a:spcBef>
                <a:spcPts val="500"/>
              </a:spcBef>
              <a:spcAft>
                <a:spcPts val="0"/>
              </a:spcAft>
              <a:buClr>
                <a:schemeClr val="lt1"/>
              </a:buClr>
              <a:buSzPts val="1400"/>
              <a:buChar char="•"/>
              <a:defRPr>
                <a:solidFill>
                  <a:schemeClr val="lt1"/>
                </a:solidFill>
              </a:defRPr>
            </a:lvl4pPr>
            <a:lvl5pPr indent="-317500" lvl="4" marL="2286000" rtl="0" algn="l">
              <a:lnSpc>
                <a:spcPct val="90000"/>
              </a:lnSpc>
              <a:spcBef>
                <a:spcPts val="500"/>
              </a:spcBef>
              <a:spcAft>
                <a:spcPts val="0"/>
              </a:spcAft>
              <a:buClr>
                <a:schemeClr val="lt1"/>
              </a:buClr>
              <a:buSzPts val="1400"/>
              <a:buChar char="•"/>
              <a:defRPr>
                <a:solidFill>
                  <a:schemeClr val="lt1"/>
                </a:solidFill>
              </a:defRPr>
            </a:lvl5pPr>
            <a:lvl6pPr indent="-342900" lvl="5" marL="2743200" rtl="0" algn="l">
              <a:lnSpc>
                <a:spcPct val="90000"/>
              </a:lnSpc>
              <a:spcBef>
                <a:spcPts val="500"/>
              </a:spcBef>
              <a:spcAft>
                <a:spcPts val="0"/>
              </a:spcAft>
              <a:buClr>
                <a:schemeClr val="lt1"/>
              </a:buClr>
              <a:buSzPts val="1800"/>
              <a:buChar char="•"/>
              <a:defRPr>
                <a:solidFill>
                  <a:schemeClr val="lt1"/>
                </a:solidFill>
              </a:defRPr>
            </a:lvl6pPr>
            <a:lvl7pPr indent="-342900" lvl="6" marL="3200400" rtl="0" algn="l">
              <a:lnSpc>
                <a:spcPct val="90000"/>
              </a:lnSpc>
              <a:spcBef>
                <a:spcPts val="500"/>
              </a:spcBef>
              <a:spcAft>
                <a:spcPts val="0"/>
              </a:spcAft>
              <a:buClr>
                <a:schemeClr val="lt1"/>
              </a:buClr>
              <a:buSzPts val="1800"/>
              <a:buChar char="•"/>
              <a:defRPr>
                <a:solidFill>
                  <a:schemeClr val="lt1"/>
                </a:solidFill>
              </a:defRPr>
            </a:lvl7pPr>
            <a:lvl8pPr indent="-342900" lvl="7" marL="3657600" rtl="0" algn="l">
              <a:lnSpc>
                <a:spcPct val="90000"/>
              </a:lnSpc>
              <a:spcBef>
                <a:spcPts val="500"/>
              </a:spcBef>
              <a:spcAft>
                <a:spcPts val="0"/>
              </a:spcAft>
              <a:buClr>
                <a:schemeClr val="lt1"/>
              </a:buClr>
              <a:buSzPts val="1800"/>
              <a:buChar char="•"/>
              <a:defRPr>
                <a:solidFill>
                  <a:schemeClr val="lt1"/>
                </a:solidFill>
              </a:defRPr>
            </a:lvl8pPr>
            <a:lvl9pPr indent="-342900" lvl="8" marL="4114800" rtl="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Small Flower 2">
  <p:cSld name="17_Blank_7_1_2_1">
    <p:spTree>
      <p:nvGrpSpPr>
        <p:cNvPr id="1834" name="Shape 1834"/>
        <p:cNvGrpSpPr/>
        <p:nvPr/>
      </p:nvGrpSpPr>
      <p:grpSpPr>
        <a:xfrm>
          <a:off x="0" y="0"/>
          <a:ext cx="0" cy="0"/>
          <a:chOff x="0" y="0"/>
          <a:chExt cx="0" cy="0"/>
        </a:xfrm>
      </p:grpSpPr>
      <p:sp>
        <p:nvSpPr>
          <p:cNvPr id="1835" name="Google Shape;1835;g194a43cc6f3_0_4551"/>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836" name="Google Shape;1836;g194a43cc6f3_0_455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837" name="Google Shape;1837;g194a43cc6f3_0_4551"/>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838" name="Google Shape;1838;g194a43cc6f3_0_455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839" name="Google Shape;1839;g194a43cc6f3_0_455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40" name="Google Shape;1840;g194a43cc6f3_0_455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841" name="Google Shape;1841;g194a43cc6f3_0_4551"/>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842" name="Google Shape;1842;g194a43cc6f3_0_4551"/>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Small Flower 3">
  <p:cSld name="17_Blank_7_1_2_2">
    <p:spTree>
      <p:nvGrpSpPr>
        <p:cNvPr id="1843" name="Shape 1843"/>
        <p:cNvGrpSpPr/>
        <p:nvPr/>
      </p:nvGrpSpPr>
      <p:grpSpPr>
        <a:xfrm>
          <a:off x="0" y="0"/>
          <a:ext cx="0" cy="0"/>
          <a:chOff x="0" y="0"/>
          <a:chExt cx="0" cy="0"/>
        </a:xfrm>
      </p:grpSpPr>
      <p:sp>
        <p:nvSpPr>
          <p:cNvPr id="1844" name="Google Shape;1844;g194a43cc6f3_0_4560"/>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845" name="Google Shape;1845;g194a43cc6f3_0_456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846" name="Google Shape;1846;g194a43cc6f3_0_4560"/>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847" name="Google Shape;1847;g194a43cc6f3_0_4560"/>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848" name="Google Shape;1848;g194a43cc6f3_0_456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49" name="Google Shape;1849;g194a43cc6f3_0_456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850" name="Google Shape;1850;g194a43cc6f3_0_4560"/>
          <p:cNvSpPr/>
          <p:nvPr>
            <p:ph idx="2" type="pic"/>
          </p:nvPr>
        </p:nvSpPr>
        <p:spPr>
          <a:xfrm>
            <a:off x="1122001" y="1972500"/>
            <a:ext cx="4974000" cy="4123500"/>
          </a:xfrm>
          <a:prstGeom prst="rect">
            <a:avLst/>
          </a:prstGeom>
          <a:noFill/>
          <a:ln>
            <a:noFill/>
          </a:ln>
        </p:spPr>
      </p:sp>
      <p:sp>
        <p:nvSpPr>
          <p:cNvPr id="1851" name="Google Shape;1851;g194a43cc6f3_0_4560"/>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Small Flower 4">
  <p:cSld name="17_Blank_7_1_2_3">
    <p:spTree>
      <p:nvGrpSpPr>
        <p:cNvPr id="1852" name="Shape 1852"/>
        <p:cNvGrpSpPr/>
        <p:nvPr/>
      </p:nvGrpSpPr>
      <p:grpSpPr>
        <a:xfrm>
          <a:off x="0" y="0"/>
          <a:ext cx="0" cy="0"/>
          <a:chOff x="0" y="0"/>
          <a:chExt cx="0" cy="0"/>
        </a:xfrm>
      </p:grpSpPr>
      <p:sp>
        <p:nvSpPr>
          <p:cNvPr id="1853" name="Google Shape;1853;g194a43cc6f3_0_4569"/>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854" name="Google Shape;1854;g194a43cc6f3_0_456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855" name="Google Shape;1855;g194a43cc6f3_0_4569"/>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856" name="Google Shape;1856;g194a43cc6f3_0_456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857" name="Google Shape;1857;g194a43cc6f3_0_456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58" name="Google Shape;1858;g194a43cc6f3_0_456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859" name="Google Shape;1859;g194a43cc6f3_0_4569"/>
          <p:cNvSpPr/>
          <p:nvPr>
            <p:ph idx="2" type="pic"/>
          </p:nvPr>
        </p:nvSpPr>
        <p:spPr>
          <a:xfrm>
            <a:off x="1143000" y="1749300"/>
            <a:ext cx="4953000" cy="2136900"/>
          </a:xfrm>
          <a:prstGeom prst="rect">
            <a:avLst/>
          </a:prstGeom>
          <a:noFill/>
          <a:ln>
            <a:noFill/>
          </a:ln>
        </p:spPr>
      </p:sp>
      <p:sp>
        <p:nvSpPr>
          <p:cNvPr id="1860" name="Google Shape;1860;g194a43cc6f3_0_4569"/>
          <p:cNvSpPr/>
          <p:nvPr>
            <p:ph idx="3" type="pic"/>
          </p:nvPr>
        </p:nvSpPr>
        <p:spPr>
          <a:xfrm>
            <a:off x="1143000" y="4035300"/>
            <a:ext cx="4953000" cy="2136900"/>
          </a:xfrm>
          <a:prstGeom prst="rect">
            <a:avLst/>
          </a:prstGeom>
          <a:noFill/>
          <a:ln>
            <a:noFill/>
          </a:ln>
        </p:spPr>
      </p:sp>
      <p:sp>
        <p:nvSpPr>
          <p:cNvPr id="1861" name="Google Shape;1861;g194a43cc6f3_0_4569"/>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862" name="Google Shape;1862;g194a43cc6f3_0_4569"/>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Small Flower 5">
  <p:cSld name="17_Blank_7_1_2_4">
    <p:spTree>
      <p:nvGrpSpPr>
        <p:cNvPr id="1863" name="Shape 1863"/>
        <p:cNvGrpSpPr/>
        <p:nvPr/>
      </p:nvGrpSpPr>
      <p:grpSpPr>
        <a:xfrm>
          <a:off x="0" y="0"/>
          <a:ext cx="0" cy="0"/>
          <a:chOff x="0" y="0"/>
          <a:chExt cx="0" cy="0"/>
        </a:xfrm>
      </p:grpSpPr>
      <p:sp>
        <p:nvSpPr>
          <p:cNvPr id="1864" name="Google Shape;1864;g194a43cc6f3_0_4580"/>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865" name="Google Shape;1865;g194a43cc6f3_0_458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866" name="Google Shape;1866;g194a43cc6f3_0_4580"/>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867" name="Google Shape;1867;g194a43cc6f3_0_4580"/>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868" name="Google Shape;1868;g194a43cc6f3_0_458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69" name="Google Shape;1869;g194a43cc6f3_0_458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870" name="Google Shape;1870;g194a43cc6f3_0_4580"/>
          <p:cNvSpPr/>
          <p:nvPr>
            <p:ph idx="2" type="pic"/>
          </p:nvPr>
        </p:nvSpPr>
        <p:spPr>
          <a:xfrm>
            <a:off x="1141950" y="1673100"/>
            <a:ext cx="4953000" cy="1491600"/>
          </a:xfrm>
          <a:prstGeom prst="rect">
            <a:avLst/>
          </a:prstGeom>
          <a:noFill/>
          <a:ln>
            <a:noFill/>
          </a:ln>
        </p:spPr>
      </p:sp>
      <p:sp>
        <p:nvSpPr>
          <p:cNvPr id="1871" name="Google Shape;1871;g194a43cc6f3_0_4580"/>
          <p:cNvSpPr/>
          <p:nvPr>
            <p:ph idx="3" type="pic"/>
          </p:nvPr>
        </p:nvSpPr>
        <p:spPr>
          <a:xfrm>
            <a:off x="1141950" y="3268673"/>
            <a:ext cx="4953000" cy="1491600"/>
          </a:xfrm>
          <a:prstGeom prst="rect">
            <a:avLst/>
          </a:prstGeom>
          <a:noFill/>
          <a:ln>
            <a:noFill/>
          </a:ln>
        </p:spPr>
      </p:sp>
      <p:sp>
        <p:nvSpPr>
          <p:cNvPr id="1872" name="Google Shape;1872;g194a43cc6f3_0_4580"/>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873" name="Google Shape;1873;g194a43cc6f3_0_4580"/>
          <p:cNvSpPr/>
          <p:nvPr>
            <p:ph idx="4" type="pic"/>
          </p:nvPr>
        </p:nvSpPr>
        <p:spPr>
          <a:xfrm>
            <a:off x="1140900" y="4864250"/>
            <a:ext cx="4953000" cy="1491600"/>
          </a:xfrm>
          <a:prstGeom prst="rect">
            <a:avLst/>
          </a:prstGeom>
          <a:noFill/>
          <a:ln>
            <a:noFill/>
          </a:ln>
        </p:spPr>
      </p:sp>
      <p:sp>
        <p:nvSpPr>
          <p:cNvPr id="1874" name="Google Shape;1874;g194a43cc6f3_0_4580"/>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875" name="Google Shape;1875;g194a43cc6f3_0_4580"/>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Small Flower 6">
  <p:cSld name="17_Blank_7_1_2_5">
    <p:spTree>
      <p:nvGrpSpPr>
        <p:cNvPr id="1876" name="Shape 1876"/>
        <p:cNvGrpSpPr/>
        <p:nvPr/>
      </p:nvGrpSpPr>
      <p:grpSpPr>
        <a:xfrm>
          <a:off x="0" y="0"/>
          <a:ext cx="0" cy="0"/>
          <a:chOff x="0" y="0"/>
          <a:chExt cx="0" cy="0"/>
        </a:xfrm>
      </p:grpSpPr>
      <p:sp>
        <p:nvSpPr>
          <p:cNvPr id="1877" name="Google Shape;1877;g194a43cc6f3_0_4593"/>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878" name="Google Shape;1878;g194a43cc6f3_0_459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879" name="Google Shape;1879;g194a43cc6f3_0_4593"/>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880" name="Google Shape;1880;g194a43cc6f3_0_459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881" name="Google Shape;1881;g194a43cc6f3_0_459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82" name="Google Shape;1882;g194a43cc6f3_0_459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883" name="Google Shape;1883;g194a43cc6f3_0_4593"/>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884" name="Google Shape;1884;g194a43cc6f3_0_4593"/>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885" name="Google Shape;1885;g194a43cc6f3_0_4593"/>
          <p:cNvSpPr/>
          <p:nvPr>
            <p:ph idx="3" type="pic"/>
          </p:nvPr>
        </p:nvSpPr>
        <p:spPr>
          <a:xfrm>
            <a:off x="3686431" y="1749300"/>
            <a:ext cx="2409600" cy="2136900"/>
          </a:xfrm>
          <a:prstGeom prst="rect">
            <a:avLst/>
          </a:prstGeom>
          <a:noFill/>
          <a:ln>
            <a:noFill/>
          </a:ln>
        </p:spPr>
      </p:sp>
      <p:sp>
        <p:nvSpPr>
          <p:cNvPr id="1886" name="Google Shape;1886;g194a43cc6f3_0_4593"/>
          <p:cNvSpPr/>
          <p:nvPr>
            <p:ph idx="4" type="pic"/>
          </p:nvPr>
        </p:nvSpPr>
        <p:spPr>
          <a:xfrm>
            <a:off x="3686431" y="4035300"/>
            <a:ext cx="2409600" cy="2136900"/>
          </a:xfrm>
          <a:prstGeom prst="rect">
            <a:avLst/>
          </a:prstGeom>
          <a:noFill/>
          <a:ln>
            <a:noFill/>
          </a:ln>
        </p:spPr>
      </p:sp>
      <p:sp>
        <p:nvSpPr>
          <p:cNvPr id="1887" name="Google Shape;1887;g194a43cc6f3_0_4593"/>
          <p:cNvSpPr/>
          <p:nvPr>
            <p:ph idx="5" type="pic"/>
          </p:nvPr>
        </p:nvSpPr>
        <p:spPr>
          <a:xfrm>
            <a:off x="1143000" y="1752600"/>
            <a:ext cx="2409600" cy="2136900"/>
          </a:xfrm>
          <a:prstGeom prst="rect">
            <a:avLst/>
          </a:prstGeom>
          <a:noFill/>
          <a:ln>
            <a:noFill/>
          </a:ln>
        </p:spPr>
      </p:sp>
      <p:sp>
        <p:nvSpPr>
          <p:cNvPr id="1888" name="Google Shape;1888;g194a43cc6f3_0_4593"/>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Small Flower 7">
  <p:cSld name="17_Blank_7_1_2_5_1">
    <p:spTree>
      <p:nvGrpSpPr>
        <p:cNvPr id="1889" name="Shape 1889"/>
        <p:cNvGrpSpPr/>
        <p:nvPr/>
      </p:nvGrpSpPr>
      <p:grpSpPr>
        <a:xfrm>
          <a:off x="0" y="0"/>
          <a:ext cx="0" cy="0"/>
          <a:chOff x="0" y="0"/>
          <a:chExt cx="0" cy="0"/>
        </a:xfrm>
      </p:grpSpPr>
      <p:sp>
        <p:nvSpPr>
          <p:cNvPr id="1890" name="Google Shape;1890;g194a43cc6f3_0_4606"/>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891" name="Google Shape;1891;g194a43cc6f3_0_460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892" name="Google Shape;1892;g194a43cc6f3_0_4606"/>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893" name="Google Shape;1893;g194a43cc6f3_0_4606"/>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894" name="Google Shape;1894;g194a43cc6f3_0_460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95" name="Google Shape;1895;g194a43cc6f3_0_460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896" name="Google Shape;1896;g194a43cc6f3_0_4606"/>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Flower 2">
  <p:cSld name="7_Title Only_1_9">
    <p:spTree>
      <p:nvGrpSpPr>
        <p:cNvPr id="155" name="Shape 155"/>
        <p:cNvGrpSpPr/>
        <p:nvPr/>
      </p:nvGrpSpPr>
      <p:grpSpPr>
        <a:xfrm>
          <a:off x="0" y="0"/>
          <a:ext cx="0" cy="0"/>
          <a:chOff x="0" y="0"/>
          <a:chExt cx="0" cy="0"/>
        </a:xfrm>
      </p:grpSpPr>
      <p:pic>
        <p:nvPicPr>
          <p:cNvPr id="156" name="Google Shape;156;g194a43cc6f3_0_2872"/>
          <p:cNvPicPr preferRelativeResize="0"/>
          <p:nvPr/>
        </p:nvPicPr>
        <p:blipFill rotWithShape="1">
          <a:blip r:embed="rId2">
            <a:alphaModFix/>
          </a:blip>
          <a:srcRect b="0" l="0" r="0" t="0"/>
          <a:stretch/>
        </p:blipFill>
        <p:spPr>
          <a:xfrm>
            <a:off x="1" y="0"/>
            <a:ext cx="3250095" cy="6869086"/>
          </a:xfrm>
          <a:prstGeom prst="rect">
            <a:avLst/>
          </a:prstGeom>
          <a:noFill/>
          <a:ln>
            <a:noFill/>
          </a:ln>
        </p:spPr>
      </p:pic>
      <p:sp>
        <p:nvSpPr>
          <p:cNvPr id="157" name="Google Shape;157;g194a43cc6f3_0_287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58" name="Google Shape;158;g194a43cc6f3_0_287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9" name="Google Shape;159;g194a43cc6f3_0_287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160" name="Google Shape;160;g194a43cc6f3_0_2872"/>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161" name="Google Shape;161;g194a43cc6f3_0_2872"/>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Small Flower ">
  <p:cSld name="17_Blank_8">
    <p:spTree>
      <p:nvGrpSpPr>
        <p:cNvPr id="1897" name="Shape 1897"/>
        <p:cNvGrpSpPr/>
        <p:nvPr/>
      </p:nvGrpSpPr>
      <p:grpSpPr>
        <a:xfrm>
          <a:off x="0" y="0"/>
          <a:ext cx="0" cy="0"/>
          <a:chOff x="0" y="0"/>
          <a:chExt cx="0" cy="0"/>
        </a:xfrm>
      </p:grpSpPr>
      <p:sp>
        <p:nvSpPr>
          <p:cNvPr id="1898" name="Google Shape;1898;g194a43cc6f3_0_4614"/>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899" name="Google Shape;1899;g194a43cc6f3_0_461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900" name="Google Shape;1900;g194a43cc6f3_0_4614"/>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901" name="Google Shape;1901;g194a43cc6f3_0_4614"/>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Calibri"/>
                <a:ea typeface="Calibri"/>
                <a:cs typeface="Calibri"/>
                <a:sym typeface="Calibri"/>
              </a:rPr>
              <a:t>Click to edit Master title style</a:t>
            </a:r>
            <a:endParaRPr b="0" i="0" sz="4400" u="none" cap="none" strike="noStrike">
              <a:solidFill>
                <a:schemeClr val="lt1"/>
              </a:solidFill>
              <a:latin typeface="Calibri"/>
              <a:ea typeface="Calibri"/>
              <a:cs typeface="Calibri"/>
              <a:sym typeface="Calibri"/>
            </a:endParaRPr>
          </a:p>
        </p:txBody>
      </p:sp>
      <p:pic>
        <p:nvPicPr>
          <p:cNvPr id="1902" name="Google Shape;1902;g194a43cc6f3_0_4614"/>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903" name="Google Shape;1903;g194a43cc6f3_0_461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Small Flower 1">
  <p:cSld name="17_Blank_1_1">
    <p:spTree>
      <p:nvGrpSpPr>
        <p:cNvPr id="1904" name="Shape 1904"/>
        <p:cNvGrpSpPr/>
        <p:nvPr/>
      </p:nvGrpSpPr>
      <p:grpSpPr>
        <a:xfrm>
          <a:off x="0" y="0"/>
          <a:ext cx="0" cy="0"/>
          <a:chOff x="0" y="0"/>
          <a:chExt cx="0" cy="0"/>
        </a:xfrm>
      </p:grpSpPr>
      <p:sp>
        <p:nvSpPr>
          <p:cNvPr id="1905" name="Google Shape;1905;g194a43cc6f3_0_4621"/>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06" name="Google Shape;1906;g194a43cc6f3_0_462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907" name="Google Shape;1907;g194a43cc6f3_0_4621"/>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908" name="Google Shape;1908;g194a43cc6f3_0_462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909" name="Google Shape;1909;g194a43cc6f3_0_462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10" name="Google Shape;1910;g194a43cc6f3_0_462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911" name="Google Shape;1911;g194a43cc6f3_0_4621"/>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Clr>
                <a:schemeClr val="lt1"/>
              </a:buClr>
              <a:buSzPts val="2000"/>
              <a:buChar char="•"/>
              <a:defRPr>
                <a:solidFill>
                  <a:schemeClr val="lt1"/>
                </a:solidFill>
              </a:defRPr>
            </a:lvl1pPr>
            <a:lvl2pPr indent="-342900" lvl="1" marL="914400" rtl="0" algn="l">
              <a:lnSpc>
                <a:spcPct val="90000"/>
              </a:lnSpc>
              <a:spcBef>
                <a:spcPts val="500"/>
              </a:spcBef>
              <a:spcAft>
                <a:spcPts val="0"/>
              </a:spcAft>
              <a:buClr>
                <a:schemeClr val="lt1"/>
              </a:buClr>
              <a:buSzPts val="1800"/>
              <a:buChar char="•"/>
              <a:defRPr>
                <a:solidFill>
                  <a:schemeClr val="lt1"/>
                </a:solidFill>
              </a:defRPr>
            </a:lvl2pPr>
            <a:lvl3pPr indent="-330200" lvl="2" marL="1371600" rtl="0" algn="l">
              <a:lnSpc>
                <a:spcPct val="90000"/>
              </a:lnSpc>
              <a:spcBef>
                <a:spcPts val="500"/>
              </a:spcBef>
              <a:spcAft>
                <a:spcPts val="0"/>
              </a:spcAft>
              <a:buClr>
                <a:schemeClr val="lt1"/>
              </a:buClr>
              <a:buSzPts val="1600"/>
              <a:buChar char="•"/>
              <a:defRPr>
                <a:solidFill>
                  <a:schemeClr val="lt1"/>
                </a:solidFill>
              </a:defRPr>
            </a:lvl3pPr>
            <a:lvl4pPr indent="-317500" lvl="3" marL="1828800" rtl="0" algn="l">
              <a:lnSpc>
                <a:spcPct val="90000"/>
              </a:lnSpc>
              <a:spcBef>
                <a:spcPts val="500"/>
              </a:spcBef>
              <a:spcAft>
                <a:spcPts val="0"/>
              </a:spcAft>
              <a:buClr>
                <a:schemeClr val="lt1"/>
              </a:buClr>
              <a:buSzPts val="1400"/>
              <a:buChar char="•"/>
              <a:defRPr>
                <a:solidFill>
                  <a:schemeClr val="lt1"/>
                </a:solidFill>
              </a:defRPr>
            </a:lvl4pPr>
            <a:lvl5pPr indent="-317500" lvl="4" marL="2286000" rtl="0" algn="l">
              <a:lnSpc>
                <a:spcPct val="90000"/>
              </a:lnSpc>
              <a:spcBef>
                <a:spcPts val="500"/>
              </a:spcBef>
              <a:spcAft>
                <a:spcPts val="0"/>
              </a:spcAft>
              <a:buClr>
                <a:schemeClr val="lt1"/>
              </a:buClr>
              <a:buSzPts val="1400"/>
              <a:buChar char="•"/>
              <a:defRPr>
                <a:solidFill>
                  <a:schemeClr val="lt1"/>
                </a:solidFill>
              </a:defRPr>
            </a:lvl5pPr>
            <a:lvl6pPr indent="-342900" lvl="5" marL="2743200" rtl="0" algn="l">
              <a:lnSpc>
                <a:spcPct val="90000"/>
              </a:lnSpc>
              <a:spcBef>
                <a:spcPts val="500"/>
              </a:spcBef>
              <a:spcAft>
                <a:spcPts val="0"/>
              </a:spcAft>
              <a:buClr>
                <a:schemeClr val="lt1"/>
              </a:buClr>
              <a:buSzPts val="1800"/>
              <a:buChar char="•"/>
              <a:defRPr>
                <a:solidFill>
                  <a:schemeClr val="lt1"/>
                </a:solidFill>
              </a:defRPr>
            </a:lvl6pPr>
            <a:lvl7pPr indent="-342900" lvl="6" marL="3200400" rtl="0" algn="l">
              <a:lnSpc>
                <a:spcPct val="90000"/>
              </a:lnSpc>
              <a:spcBef>
                <a:spcPts val="500"/>
              </a:spcBef>
              <a:spcAft>
                <a:spcPts val="0"/>
              </a:spcAft>
              <a:buClr>
                <a:schemeClr val="lt1"/>
              </a:buClr>
              <a:buSzPts val="1800"/>
              <a:buChar char="•"/>
              <a:defRPr>
                <a:solidFill>
                  <a:schemeClr val="lt1"/>
                </a:solidFill>
              </a:defRPr>
            </a:lvl7pPr>
            <a:lvl8pPr indent="-342900" lvl="7" marL="3657600" rtl="0" algn="l">
              <a:lnSpc>
                <a:spcPct val="90000"/>
              </a:lnSpc>
              <a:spcBef>
                <a:spcPts val="500"/>
              </a:spcBef>
              <a:spcAft>
                <a:spcPts val="0"/>
              </a:spcAft>
              <a:buClr>
                <a:schemeClr val="lt1"/>
              </a:buClr>
              <a:buSzPts val="1800"/>
              <a:buChar char="•"/>
              <a:defRPr>
                <a:solidFill>
                  <a:schemeClr val="lt1"/>
                </a:solidFill>
              </a:defRPr>
            </a:lvl8pPr>
            <a:lvl9pPr indent="-342900" lvl="8" marL="4114800" rtl="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Small Flower 2">
  <p:cSld name="17_Blank_2_1">
    <p:spTree>
      <p:nvGrpSpPr>
        <p:cNvPr id="1912" name="Shape 1912"/>
        <p:cNvGrpSpPr/>
        <p:nvPr/>
      </p:nvGrpSpPr>
      <p:grpSpPr>
        <a:xfrm>
          <a:off x="0" y="0"/>
          <a:ext cx="0" cy="0"/>
          <a:chOff x="0" y="0"/>
          <a:chExt cx="0" cy="0"/>
        </a:xfrm>
      </p:grpSpPr>
      <p:sp>
        <p:nvSpPr>
          <p:cNvPr id="1913" name="Google Shape;1913;g194a43cc6f3_0_4629"/>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14" name="Google Shape;1914;g194a43cc6f3_0_462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915" name="Google Shape;1915;g194a43cc6f3_0_4629"/>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916" name="Google Shape;1916;g194a43cc6f3_0_462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917" name="Google Shape;1917;g194a43cc6f3_0_462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18" name="Google Shape;1918;g194a43cc6f3_0_4629"/>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919" name="Google Shape;1919;g194a43cc6f3_0_4629"/>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920" name="Google Shape;1920;g194a43cc6f3_0_462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Small Flower 3">
  <p:cSld name="17_Blank_3_1">
    <p:spTree>
      <p:nvGrpSpPr>
        <p:cNvPr id="1921" name="Shape 1921"/>
        <p:cNvGrpSpPr/>
        <p:nvPr/>
      </p:nvGrpSpPr>
      <p:grpSpPr>
        <a:xfrm>
          <a:off x="0" y="0"/>
          <a:ext cx="0" cy="0"/>
          <a:chOff x="0" y="0"/>
          <a:chExt cx="0" cy="0"/>
        </a:xfrm>
      </p:grpSpPr>
      <p:sp>
        <p:nvSpPr>
          <p:cNvPr id="1922" name="Google Shape;1922;g194a43cc6f3_0_4638"/>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23" name="Google Shape;1923;g194a43cc6f3_0_4638"/>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924" name="Google Shape;1924;g194a43cc6f3_0_4638"/>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925" name="Google Shape;1925;g194a43cc6f3_0_4638"/>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926" name="Google Shape;1926;g194a43cc6f3_0_463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27" name="Google Shape;1927;g194a43cc6f3_0_463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928" name="Google Shape;1928;g194a43cc6f3_0_4638"/>
          <p:cNvSpPr/>
          <p:nvPr>
            <p:ph idx="2" type="pic"/>
          </p:nvPr>
        </p:nvSpPr>
        <p:spPr>
          <a:xfrm>
            <a:off x="1122001" y="1972500"/>
            <a:ext cx="4974000" cy="4123500"/>
          </a:xfrm>
          <a:prstGeom prst="rect">
            <a:avLst/>
          </a:prstGeom>
          <a:noFill/>
          <a:ln>
            <a:noFill/>
          </a:ln>
        </p:spPr>
      </p:sp>
      <p:sp>
        <p:nvSpPr>
          <p:cNvPr id="1929" name="Google Shape;1929;g194a43cc6f3_0_4638"/>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Small Flower 4">
  <p:cSld name="17_Blank_4_1">
    <p:spTree>
      <p:nvGrpSpPr>
        <p:cNvPr id="1930" name="Shape 1930"/>
        <p:cNvGrpSpPr/>
        <p:nvPr/>
      </p:nvGrpSpPr>
      <p:grpSpPr>
        <a:xfrm>
          <a:off x="0" y="0"/>
          <a:ext cx="0" cy="0"/>
          <a:chOff x="0" y="0"/>
          <a:chExt cx="0" cy="0"/>
        </a:xfrm>
      </p:grpSpPr>
      <p:sp>
        <p:nvSpPr>
          <p:cNvPr id="1931" name="Google Shape;1931;g194a43cc6f3_0_4647"/>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32" name="Google Shape;1932;g194a43cc6f3_0_464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933" name="Google Shape;1933;g194a43cc6f3_0_4647"/>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934" name="Google Shape;1934;g194a43cc6f3_0_464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935" name="Google Shape;1935;g194a43cc6f3_0_464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36" name="Google Shape;1936;g194a43cc6f3_0_464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937" name="Google Shape;1937;g194a43cc6f3_0_4647"/>
          <p:cNvSpPr/>
          <p:nvPr>
            <p:ph idx="2" type="pic"/>
          </p:nvPr>
        </p:nvSpPr>
        <p:spPr>
          <a:xfrm>
            <a:off x="1143000" y="1749300"/>
            <a:ext cx="4953000" cy="2136900"/>
          </a:xfrm>
          <a:prstGeom prst="rect">
            <a:avLst/>
          </a:prstGeom>
          <a:noFill/>
          <a:ln>
            <a:noFill/>
          </a:ln>
        </p:spPr>
      </p:sp>
      <p:sp>
        <p:nvSpPr>
          <p:cNvPr id="1938" name="Google Shape;1938;g194a43cc6f3_0_4647"/>
          <p:cNvSpPr/>
          <p:nvPr>
            <p:ph idx="3" type="pic"/>
          </p:nvPr>
        </p:nvSpPr>
        <p:spPr>
          <a:xfrm>
            <a:off x="1143000" y="4035300"/>
            <a:ext cx="4953000" cy="2136900"/>
          </a:xfrm>
          <a:prstGeom prst="rect">
            <a:avLst/>
          </a:prstGeom>
          <a:noFill/>
          <a:ln>
            <a:noFill/>
          </a:ln>
        </p:spPr>
      </p:sp>
      <p:sp>
        <p:nvSpPr>
          <p:cNvPr id="1939" name="Google Shape;1939;g194a43cc6f3_0_4647"/>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940" name="Google Shape;1940;g194a43cc6f3_0_4647"/>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Small Flower 5">
  <p:cSld name="17_Blank_6_1">
    <p:spTree>
      <p:nvGrpSpPr>
        <p:cNvPr id="1941" name="Shape 1941"/>
        <p:cNvGrpSpPr/>
        <p:nvPr/>
      </p:nvGrpSpPr>
      <p:grpSpPr>
        <a:xfrm>
          <a:off x="0" y="0"/>
          <a:ext cx="0" cy="0"/>
          <a:chOff x="0" y="0"/>
          <a:chExt cx="0" cy="0"/>
        </a:xfrm>
      </p:grpSpPr>
      <p:sp>
        <p:nvSpPr>
          <p:cNvPr id="1942" name="Google Shape;1942;g194a43cc6f3_0_4658"/>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43" name="Google Shape;1943;g194a43cc6f3_0_4658"/>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944" name="Google Shape;1944;g194a43cc6f3_0_4658"/>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945" name="Google Shape;1945;g194a43cc6f3_0_4658"/>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946" name="Google Shape;1946;g194a43cc6f3_0_465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47" name="Google Shape;1947;g194a43cc6f3_0_465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948" name="Google Shape;1948;g194a43cc6f3_0_4658"/>
          <p:cNvSpPr/>
          <p:nvPr>
            <p:ph idx="2" type="pic"/>
          </p:nvPr>
        </p:nvSpPr>
        <p:spPr>
          <a:xfrm>
            <a:off x="1141950" y="1673100"/>
            <a:ext cx="4953000" cy="1491600"/>
          </a:xfrm>
          <a:prstGeom prst="rect">
            <a:avLst/>
          </a:prstGeom>
          <a:noFill/>
          <a:ln>
            <a:noFill/>
          </a:ln>
        </p:spPr>
      </p:sp>
      <p:sp>
        <p:nvSpPr>
          <p:cNvPr id="1949" name="Google Shape;1949;g194a43cc6f3_0_4658"/>
          <p:cNvSpPr/>
          <p:nvPr>
            <p:ph idx="3" type="pic"/>
          </p:nvPr>
        </p:nvSpPr>
        <p:spPr>
          <a:xfrm>
            <a:off x="1141950" y="3268673"/>
            <a:ext cx="4953000" cy="1491600"/>
          </a:xfrm>
          <a:prstGeom prst="rect">
            <a:avLst/>
          </a:prstGeom>
          <a:noFill/>
          <a:ln>
            <a:noFill/>
          </a:ln>
        </p:spPr>
      </p:sp>
      <p:sp>
        <p:nvSpPr>
          <p:cNvPr id="1950" name="Google Shape;1950;g194a43cc6f3_0_4658"/>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951" name="Google Shape;1951;g194a43cc6f3_0_4658"/>
          <p:cNvSpPr/>
          <p:nvPr>
            <p:ph idx="4" type="pic"/>
          </p:nvPr>
        </p:nvSpPr>
        <p:spPr>
          <a:xfrm>
            <a:off x="1140900" y="4864250"/>
            <a:ext cx="4953000" cy="1491600"/>
          </a:xfrm>
          <a:prstGeom prst="rect">
            <a:avLst/>
          </a:prstGeom>
          <a:noFill/>
          <a:ln>
            <a:noFill/>
          </a:ln>
        </p:spPr>
      </p:sp>
      <p:sp>
        <p:nvSpPr>
          <p:cNvPr id="1952" name="Google Shape;1952;g194a43cc6f3_0_4658"/>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953" name="Google Shape;1953;g194a43cc6f3_0_4658"/>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Small Flower 6">
  <p:cSld name="17_Blank_7_2">
    <p:spTree>
      <p:nvGrpSpPr>
        <p:cNvPr id="1954" name="Shape 1954"/>
        <p:cNvGrpSpPr/>
        <p:nvPr/>
      </p:nvGrpSpPr>
      <p:grpSpPr>
        <a:xfrm>
          <a:off x="0" y="0"/>
          <a:ext cx="0" cy="0"/>
          <a:chOff x="0" y="0"/>
          <a:chExt cx="0" cy="0"/>
        </a:xfrm>
      </p:grpSpPr>
      <p:sp>
        <p:nvSpPr>
          <p:cNvPr id="1955" name="Google Shape;1955;g194a43cc6f3_0_4671"/>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56" name="Google Shape;1956;g194a43cc6f3_0_467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957" name="Google Shape;1957;g194a43cc6f3_0_4671"/>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958" name="Google Shape;1958;g194a43cc6f3_0_467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959" name="Google Shape;1959;g194a43cc6f3_0_467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60" name="Google Shape;1960;g194a43cc6f3_0_467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961" name="Google Shape;1961;g194a43cc6f3_0_4671"/>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962" name="Google Shape;1962;g194a43cc6f3_0_4671"/>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963" name="Google Shape;1963;g194a43cc6f3_0_4671"/>
          <p:cNvSpPr/>
          <p:nvPr>
            <p:ph idx="3" type="pic"/>
          </p:nvPr>
        </p:nvSpPr>
        <p:spPr>
          <a:xfrm>
            <a:off x="3686431" y="1749300"/>
            <a:ext cx="2409600" cy="2136900"/>
          </a:xfrm>
          <a:prstGeom prst="rect">
            <a:avLst/>
          </a:prstGeom>
          <a:noFill/>
          <a:ln>
            <a:noFill/>
          </a:ln>
        </p:spPr>
      </p:sp>
      <p:sp>
        <p:nvSpPr>
          <p:cNvPr id="1964" name="Google Shape;1964;g194a43cc6f3_0_4671"/>
          <p:cNvSpPr/>
          <p:nvPr>
            <p:ph idx="4" type="pic"/>
          </p:nvPr>
        </p:nvSpPr>
        <p:spPr>
          <a:xfrm>
            <a:off x="3686431" y="4035300"/>
            <a:ext cx="2409600" cy="2136900"/>
          </a:xfrm>
          <a:prstGeom prst="rect">
            <a:avLst/>
          </a:prstGeom>
          <a:noFill/>
          <a:ln>
            <a:noFill/>
          </a:ln>
        </p:spPr>
      </p:sp>
      <p:sp>
        <p:nvSpPr>
          <p:cNvPr id="1965" name="Google Shape;1965;g194a43cc6f3_0_4671"/>
          <p:cNvSpPr/>
          <p:nvPr>
            <p:ph idx="5" type="pic"/>
          </p:nvPr>
        </p:nvSpPr>
        <p:spPr>
          <a:xfrm>
            <a:off x="1143000" y="1752600"/>
            <a:ext cx="2409600" cy="2136900"/>
          </a:xfrm>
          <a:prstGeom prst="rect">
            <a:avLst/>
          </a:prstGeom>
          <a:noFill/>
          <a:ln>
            <a:noFill/>
          </a:ln>
        </p:spPr>
      </p:sp>
      <p:sp>
        <p:nvSpPr>
          <p:cNvPr id="1966" name="Google Shape;1966;g194a43cc6f3_0_4671"/>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Small Flower 7">
  <p:cSld name="17_Blank_7_1_1">
    <p:spTree>
      <p:nvGrpSpPr>
        <p:cNvPr id="1967" name="Shape 1967"/>
        <p:cNvGrpSpPr/>
        <p:nvPr/>
      </p:nvGrpSpPr>
      <p:grpSpPr>
        <a:xfrm>
          <a:off x="0" y="0"/>
          <a:ext cx="0" cy="0"/>
          <a:chOff x="0" y="0"/>
          <a:chExt cx="0" cy="0"/>
        </a:xfrm>
      </p:grpSpPr>
      <p:sp>
        <p:nvSpPr>
          <p:cNvPr id="1968" name="Google Shape;1968;g194a43cc6f3_0_4684"/>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69" name="Google Shape;1969;g194a43cc6f3_0_468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970" name="Google Shape;1970;g194a43cc6f3_0_4684"/>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971" name="Google Shape;1971;g194a43cc6f3_0_4684"/>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972" name="Google Shape;1972;g194a43cc6f3_0_468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73" name="Google Shape;1973;g194a43cc6f3_0_468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974" name="Google Shape;1974;g194a43cc6f3_0_4684"/>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mall Flower">
  <p:cSld name="21_Blank_1">
    <p:spTree>
      <p:nvGrpSpPr>
        <p:cNvPr id="1975" name="Shape 1975"/>
        <p:cNvGrpSpPr/>
        <p:nvPr/>
      </p:nvGrpSpPr>
      <p:grpSpPr>
        <a:xfrm>
          <a:off x="0" y="0"/>
          <a:ext cx="0" cy="0"/>
          <a:chOff x="0" y="0"/>
          <a:chExt cx="0" cy="0"/>
        </a:xfrm>
      </p:grpSpPr>
      <p:pic>
        <p:nvPicPr>
          <p:cNvPr id="1976" name="Google Shape;1976;g194a43cc6f3_0_4692"/>
          <p:cNvPicPr preferRelativeResize="0"/>
          <p:nvPr/>
        </p:nvPicPr>
        <p:blipFill rotWithShape="1">
          <a:blip r:embed="rId2">
            <a:alphaModFix/>
          </a:blip>
          <a:srcRect b="0" l="0" r="0" t="0"/>
          <a:stretch/>
        </p:blipFill>
        <p:spPr>
          <a:xfrm>
            <a:off x="10618030" y="360848"/>
            <a:ext cx="1054099" cy="749301"/>
          </a:xfrm>
          <a:prstGeom prst="rect">
            <a:avLst/>
          </a:prstGeom>
          <a:noFill/>
          <a:ln>
            <a:noFill/>
          </a:ln>
        </p:spPr>
      </p:pic>
      <p:sp>
        <p:nvSpPr>
          <p:cNvPr id="1977" name="Google Shape;1977;g194a43cc6f3_0_4692"/>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978" name="Google Shape;1978;g194a43cc6f3_0_4692"/>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979" name="Google Shape;1979;g194a43cc6f3_0_4692"/>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80" name="Google Shape;1980;g194a43cc6f3_0_469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981" name="Google Shape;1981;g194a43cc6f3_0_4692"/>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mall Flower 1">
  <p:cSld name="28_Blank_1_1_3_9">
    <p:spTree>
      <p:nvGrpSpPr>
        <p:cNvPr id="1982" name="Shape 1982"/>
        <p:cNvGrpSpPr/>
        <p:nvPr/>
      </p:nvGrpSpPr>
      <p:grpSpPr>
        <a:xfrm>
          <a:off x="0" y="0"/>
          <a:ext cx="0" cy="0"/>
          <a:chOff x="0" y="0"/>
          <a:chExt cx="0" cy="0"/>
        </a:xfrm>
      </p:grpSpPr>
      <p:pic>
        <p:nvPicPr>
          <p:cNvPr id="1983" name="Google Shape;1983;g194a43cc6f3_0_469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984" name="Google Shape;1984;g194a43cc6f3_0_4699"/>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1985" name="Google Shape;1985;g194a43cc6f3_0_4699"/>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86" name="Google Shape;1986;g194a43cc6f3_0_469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87" name="Google Shape;1987;g194a43cc6f3_0_4699"/>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1988" name="Google Shape;1988;g194a43cc6f3_0_469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989" name="Google Shape;1989;g194a43cc6f3_0_4699"/>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SzPts val="2000"/>
              <a:buChar char="•"/>
              <a:defRPr/>
            </a:lvl1pPr>
            <a:lvl2pPr indent="-342900" lvl="1" marL="914400" rtl="0" algn="l">
              <a:lnSpc>
                <a:spcPct val="90000"/>
              </a:lnSpc>
              <a:spcBef>
                <a:spcPts val="500"/>
              </a:spcBef>
              <a:spcAft>
                <a:spcPts val="0"/>
              </a:spcAft>
              <a:buSzPts val="1800"/>
              <a:buChar char="•"/>
              <a:defRPr/>
            </a:lvl2pPr>
            <a:lvl3pPr indent="-330200" lvl="2" marL="1371600" rtl="0" algn="l">
              <a:lnSpc>
                <a:spcPct val="90000"/>
              </a:lnSpc>
              <a:spcBef>
                <a:spcPts val="500"/>
              </a:spcBef>
              <a:spcAft>
                <a:spcPts val="0"/>
              </a:spcAft>
              <a:buSzPts val="1600"/>
              <a:buChar char="•"/>
              <a:defRPr/>
            </a:lvl3pPr>
            <a:lvl4pPr indent="-317500" lvl="3" marL="1828800" rtl="0" algn="l">
              <a:lnSpc>
                <a:spcPct val="90000"/>
              </a:lnSpc>
              <a:spcBef>
                <a:spcPts val="500"/>
              </a:spcBef>
              <a:spcAft>
                <a:spcPts val="0"/>
              </a:spcAft>
              <a:buSzPts val="1400"/>
              <a:buChar char="•"/>
              <a:defRPr/>
            </a:lvl4pPr>
            <a:lvl5pPr indent="-317500" lvl="4" marL="2286000" rtl="0" algn="l">
              <a:lnSpc>
                <a:spcPct val="90000"/>
              </a:lnSpc>
              <a:spcBef>
                <a:spcPts val="500"/>
              </a:spcBef>
              <a:spcAft>
                <a:spcPts val="0"/>
              </a:spcAft>
              <a:buSzPts val="14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Flower 3">
  <p:cSld name="7_Title Only_2_9">
    <p:spTree>
      <p:nvGrpSpPr>
        <p:cNvPr id="162" name="Shape 162"/>
        <p:cNvGrpSpPr/>
        <p:nvPr/>
      </p:nvGrpSpPr>
      <p:grpSpPr>
        <a:xfrm>
          <a:off x="0" y="0"/>
          <a:ext cx="0" cy="0"/>
          <a:chOff x="0" y="0"/>
          <a:chExt cx="0" cy="0"/>
        </a:xfrm>
      </p:grpSpPr>
      <p:pic>
        <p:nvPicPr>
          <p:cNvPr id="163" name="Google Shape;163;g194a43cc6f3_0_2879"/>
          <p:cNvPicPr preferRelativeResize="0"/>
          <p:nvPr/>
        </p:nvPicPr>
        <p:blipFill rotWithShape="1">
          <a:blip r:embed="rId2">
            <a:alphaModFix/>
          </a:blip>
          <a:srcRect b="0" l="0" r="0" t="0"/>
          <a:stretch/>
        </p:blipFill>
        <p:spPr>
          <a:xfrm>
            <a:off x="1" y="0"/>
            <a:ext cx="3250095" cy="6869086"/>
          </a:xfrm>
          <a:prstGeom prst="rect">
            <a:avLst/>
          </a:prstGeom>
          <a:noFill/>
          <a:ln>
            <a:noFill/>
          </a:ln>
        </p:spPr>
      </p:pic>
      <p:sp>
        <p:nvSpPr>
          <p:cNvPr id="164" name="Google Shape;164;g194a43cc6f3_0_287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65" name="Google Shape;165;g194a43cc6f3_0_287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66" name="Google Shape;166;g194a43cc6f3_0_287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167" name="Google Shape;167;g194a43cc6f3_0_2879"/>
          <p:cNvSpPr/>
          <p:nvPr>
            <p:ph idx="2" type="pic"/>
          </p:nvPr>
        </p:nvSpPr>
        <p:spPr>
          <a:xfrm>
            <a:off x="1122001" y="1972500"/>
            <a:ext cx="4974000" cy="4123500"/>
          </a:xfrm>
          <a:prstGeom prst="rect">
            <a:avLst/>
          </a:prstGeom>
          <a:noFill/>
          <a:ln>
            <a:noFill/>
          </a:ln>
        </p:spPr>
      </p:sp>
      <p:sp>
        <p:nvSpPr>
          <p:cNvPr id="168" name="Google Shape;168;g194a43cc6f3_0_2879"/>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mall Flower 2">
  <p:cSld name="28_Blank_1_1_2_9">
    <p:spTree>
      <p:nvGrpSpPr>
        <p:cNvPr id="1990" name="Shape 1990"/>
        <p:cNvGrpSpPr/>
        <p:nvPr/>
      </p:nvGrpSpPr>
      <p:grpSpPr>
        <a:xfrm>
          <a:off x="0" y="0"/>
          <a:ext cx="0" cy="0"/>
          <a:chOff x="0" y="0"/>
          <a:chExt cx="0" cy="0"/>
        </a:xfrm>
      </p:grpSpPr>
      <p:pic>
        <p:nvPicPr>
          <p:cNvPr id="1991" name="Google Shape;1991;g194a43cc6f3_0_470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992" name="Google Shape;1992;g194a43cc6f3_0_4707"/>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1993" name="Google Shape;1993;g194a43cc6f3_0_4707"/>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94" name="Google Shape;1994;g194a43cc6f3_0_470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95" name="Google Shape;1995;g194a43cc6f3_0_4707"/>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1996" name="Google Shape;1996;g194a43cc6f3_0_4707"/>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1997" name="Google Shape;1997;g194a43cc6f3_0_4707"/>
          <p:cNvSpPr txBox="1"/>
          <p:nvPr>
            <p:ph idx="3"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1998" name="Google Shape;1998;g194a43cc6f3_0_470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mall Flower 3">
  <p:cSld name="28_Blank_1_1_1_9">
    <p:spTree>
      <p:nvGrpSpPr>
        <p:cNvPr id="1999" name="Shape 1999"/>
        <p:cNvGrpSpPr/>
        <p:nvPr/>
      </p:nvGrpSpPr>
      <p:grpSpPr>
        <a:xfrm>
          <a:off x="0" y="0"/>
          <a:ext cx="0" cy="0"/>
          <a:chOff x="0" y="0"/>
          <a:chExt cx="0" cy="0"/>
        </a:xfrm>
      </p:grpSpPr>
      <p:pic>
        <p:nvPicPr>
          <p:cNvPr id="2000" name="Google Shape;2000;g194a43cc6f3_0_471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001" name="Google Shape;2001;g194a43cc6f3_0_4716"/>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002" name="Google Shape;2002;g194a43cc6f3_0_4716"/>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03" name="Google Shape;2003;g194a43cc6f3_0_471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04" name="Google Shape;2004;g194a43cc6f3_0_4716"/>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005" name="Google Shape;2005;g194a43cc6f3_0_4716"/>
          <p:cNvSpPr/>
          <p:nvPr>
            <p:ph idx="3" type="pic"/>
          </p:nvPr>
        </p:nvSpPr>
        <p:spPr>
          <a:xfrm>
            <a:off x="1122001" y="1972500"/>
            <a:ext cx="4974000" cy="4123500"/>
          </a:xfrm>
          <a:prstGeom prst="rect">
            <a:avLst/>
          </a:prstGeom>
          <a:noFill/>
          <a:ln>
            <a:noFill/>
          </a:ln>
        </p:spPr>
      </p:sp>
      <p:sp>
        <p:nvSpPr>
          <p:cNvPr id="2006" name="Google Shape;2006;g194a43cc6f3_0_4716"/>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2007" name="Google Shape;2007;g194a43cc6f3_0_4716"/>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mall Flower 4">
  <p:cSld name="28_Blank_1_1_1_1_1_11">
    <p:spTree>
      <p:nvGrpSpPr>
        <p:cNvPr id="2008" name="Shape 2008"/>
        <p:cNvGrpSpPr/>
        <p:nvPr/>
      </p:nvGrpSpPr>
      <p:grpSpPr>
        <a:xfrm>
          <a:off x="0" y="0"/>
          <a:ext cx="0" cy="0"/>
          <a:chOff x="0" y="0"/>
          <a:chExt cx="0" cy="0"/>
        </a:xfrm>
      </p:grpSpPr>
      <p:pic>
        <p:nvPicPr>
          <p:cNvPr id="2009" name="Google Shape;2009;g194a43cc6f3_0_472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010" name="Google Shape;2010;g194a43cc6f3_0_4725"/>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011" name="Google Shape;2011;g194a43cc6f3_0_472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12" name="Google Shape;2012;g194a43cc6f3_0_472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013" name="Google Shape;2013;g194a43cc6f3_0_4725"/>
          <p:cNvSpPr/>
          <p:nvPr>
            <p:ph idx="2" type="pic"/>
          </p:nvPr>
        </p:nvSpPr>
        <p:spPr>
          <a:xfrm>
            <a:off x="1143000" y="1749300"/>
            <a:ext cx="4953000" cy="2136900"/>
          </a:xfrm>
          <a:prstGeom prst="rect">
            <a:avLst/>
          </a:prstGeom>
          <a:noFill/>
          <a:ln>
            <a:noFill/>
          </a:ln>
        </p:spPr>
      </p:sp>
      <p:sp>
        <p:nvSpPr>
          <p:cNvPr id="2014" name="Google Shape;2014;g194a43cc6f3_0_4725"/>
          <p:cNvSpPr/>
          <p:nvPr>
            <p:ph idx="3" type="pic"/>
          </p:nvPr>
        </p:nvSpPr>
        <p:spPr>
          <a:xfrm>
            <a:off x="1143000" y="4035300"/>
            <a:ext cx="4953000" cy="2136900"/>
          </a:xfrm>
          <a:prstGeom prst="rect">
            <a:avLst/>
          </a:prstGeom>
          <a:noFill/>
          <a:ln>
            <a:noFill/>
          </a:ln>
        </p:spPr>
      </p:sp>
      <p:sp>
        <p:nvSpPr>
          <p:cNvPr id="2015" name="Google Shape;2015;g194a43cc6f3_0_4725"/>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016" name="Google Shape;2016;g194a43cc6f3_0_4725"/>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2017" name="Google Shape;2017;g194a43cc6f3_0_472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mall Flower 5">
  <p:cSld name="28_Blank_1_1_1_1_1_2_9">
    <p:spTree>
      <p:nvGrpSpPr>
        <p:cNvPr id="2018" name="Shape 2018"/>
        <p:cNvGrpSpPr/>
        <p:nvPr/>
      </p:nvGrpSpPr>
      <p:grpSpPr>
        <a:xfrm>
          <a:off x="0" y="0"/>
          <a:ext cx="0" cy="0"/>
          <a:chOff x="0" y="0"/>
          <a:chExt cx="0" cy="0"/>
        </a:xfrm>
      </p:grpSpPr>
      <p:pic>
        <p:nvPicPr>
          <p:cNvPr id="2019" name="Google Shape;2019;g194a43cc6f3_0_473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020" name="Google Shape;2020;g194a43cc6f3_0_4735"/>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021" name="Google Shape;2021;g194a43cc6f3_0_473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22" name="Google Shape;2022;g194a43cc6f3_0_473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023" name="Google Shape;2023;g194a43cc6f3_0_4735"/>
          <p:cNvSpPr/>
          <p:nvPr>
            <p:ph idx="2" type="pic"/>
          </p:nvPr>
        </p:nvSpPr>
        <p:spPr>
          <a:xfrm>
            <a:off x="1141950" y="1673100"/>
            <a:ext cx="4953000" cy="1491600"/>
          </a:xfrm>
          <a:prstGeom prst="rect">
            <a:avLst/>
          </a:prstGeom>
          <a:noFill/>
          <a:ln>
            <a:noFill/>
          </a:ln>
        </p:spPr>
      </p:sp>
      <p:sp>
        <p:nvSpPr>
          <p:cNvPr id="2024" name="Google Shape;2024;g194a43cc6f3_0_4735"/>
          <p:cNvSpPr/>
          <p:nvPr>
            <p:ph idx="3" type="pic"/>
          </p:nvPr>
        </p:nvSpPr>
        <p:spPr>
          <a:xfrm>
            <a:off x="1141950" y="3268673"/>
            <a:ext cx="4953000" cy="1491600"/>
          </a:xfrm>
          <a:prstGeom prst="rect">
            <a:avLst/>
          </a:prstGeom>
          <a:noFill/>
          <a:ln>
            <a:noFill/>
          </a:ln>
        </p:spPr>
      </p:sp>
      <p:sp>
        <p:nvSpPr>
          <p:cNvPr id="2025" name="Google Shape;2025;g194a43cc6f3_0_4735"/>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026" name="Google Shape;2026;g194a43cc6f3_0_4735"/>
          <p:cNvSpPr/>
          <p:nvPr>
            <p:ph idx="4" type="pic"/>
          </p:nvPr>
        </p:nvSpPr>
        <p:spPr>
          <a:xfrm>
            <a:off x="1140900" y="4864250"/>
            <a:ext cx="4953000" cy="1491600"/>
          </a:xfrm>
          <a:prstGeom prst="rect">
            <a:avLst/>
          </a:prstGeom>
          <a:noFill/>
          <a:ln>
            <a:noFill/>
          </a:ln>
        </p:spPr>
      </p:sp>
      <p:sp>
        <p:nvSpPr>
          <p:cNvPr id="2027" name="Google Shape;2027;g194a43cc6f3_0_4735"/>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028" name="Google Shape;2028;g194a43cc6f3_0_4735"/>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2029" name="Google Shape;2029;g194a43cc6f3_0_473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mall Flower 6">
  <p:cSld name="28_Blank_1_1_1_1_1_1_10">
    <p:spTree>
      <p:nvGrpSpPr>
        <p:cNvPr id="2030" name="Shape 2030"/>
        <p:cNvGrpSpPr/>
        <p:nvPr/>
      </p:nvGrpSpPr>
      <p:grpSpPr>
        <a:xfrm>
          <a:off x="0" y="0"/>
          <a:ext cx="0" cy="0"/>
          <a:chOff x="0" y="0"/>
          <a:chExt cx="0" cy="0"/>
        </a:xfrm>
      </p:grpSpPr>
      <p:pic>
        <p:nvPicPr>
          <p:cNvPr id="2031" name="Google Shape;2031;g194a43cc6f3_0_474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032" name="Google Shape;2032;g194a43cc6f3_0_474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33" name="Google Shape;2033;g194a43cc6f3_0_474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034" name="Google Shape;2034;g194a43cc6f3_0_4747"/>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035" name="Google Shape;2035;g194a43cc6f3_0_4747"/>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036" name="Google Shape;2036;g194a43cc6f3_0_4747"/>
          <p:cNvSpPr/>
          <p:nvPr>
            <p:ph idx="3" type="pic"/>
          </p:nvPr>
        </p:nvSpPr>
        <p:spPr>
          <a:xfrm>
            <a:off x="3686431" y="1749300"/>
            <a:ext cx="2409600" cy="2136900"/>
          </a:xfrm>
          <a:prstGeom prst="rect">
            <a:avLst/>
          </a:prstGeom>
          <a:noFill/>
          <a:ln>
            <a:noFill/>
          </a:ln>
        </p:spPr>
      </p:sp>
      <p:sp>
        <p:nvSpPr>
          <p:cNvPr id="2037" name="Google Shape;2037;g194a43cc6f3_0_4747"/>
          <p:cNvSpPr/>
          <p:nvPr>
            <p:ph idx="4" type="pic"/>
          </p:nvPr>
        </p:nvSpPr>
        <p:spPr>
          <a:xfrm>
            <a:off x="3686431" y="4035300"/>
            <a:ext cx="2409600" cy="2136900"/>
          </a:xfrm>
          <a:prstGeom prst="rect">
            <a:avLst/>
          </a:prstGeom>
          <a:noFill/>
          <a:ln>
            <a:noFill/>
          </a:ln>
        </p:spPr>
      </p:sp>
      <p:sp>
        <p:nvSpPr>
          <p:cNvPr id="2038" name="Google Shape;2038;g194a43cc6f3_0_4747"/>
          <p:cNvSpPr/>
          <p:nvPr>
            <p:ph idx="5" type="pic"/>
          </p:nvPr>
        </p:nvSpPr>
        <p:spPr>
          <a:xfrm>
            <a:off x="1143000" y="1752600"/>
            <a:ext cx="2409600" cy="2136900"/>
          </a:xfrm>
          <a:prstGeom prst="rect">
            <a:avLst/>
          </a:prstGeom>
          <a:noFill/>
          <a:ln>
            <a:noFill/>
          </a:ln>
        </p:spPr>
      </p:sp>
      <p:sp>
        <p:nvSpPr>
          <p:cNvPr id="2039" name="Google Shape;2039;g194a43cc6f3_0_4747"/>
          <p:cNvSpPr/>
          <p:nvPr>
            <p:ph idx="6" type="pic"/>
          </p:nvPr>
        </p:nvSpPr>
        <p:spPr>
          <a:xfrm>
            <a:off x="1143000" y="4038600"/>
            <a:ext cx="2409600" cy="2136900"/>
          </a:xfrm>
          <a:prstGeom prst="rect">
            <a:avLst/>
          </a:prstGeom>
          <a:noFill/>
          <a:ln>
            <a:noFill/>
          </a:ln>
        </p:spPr>
      </p:sp>
      <p:pic>
        <p:nvPicPr>
          <p:cNvPr id="2040" name="Google Shape;2040;g194a43cc6f3_0_474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mall Flower 7">
  <p:cSld name="28_Blank_1_1_1_1_1_1_1_9">
    <p:spTree>
      <p:nvGrpSpPr>
        <p:cNvPr id="2041" name="Shape 2041"/>
        <p:cNvGrpSpPr/>
        <p:nvPr/>
      </p:nvGrpSpPr>
      <p:grpSpPr>
        <a:xfrm>
          <a:off x="0" y="0"/>
          <a:ext cx="0" cy="0"/>
          <a:chOff x="0" y="0"/>
          <a:chExt cx="0" cy="0"/>
        </a:xfrm>
      </p:grpSpPr>
      <p:pic>
        <p:nvPicPr>
          <p:cNvPr id="2042" name="Google Shape;2042;g194a43cc6f3_0_4758"/>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043" name="Google Shape;2043;g194a43cc6f3_0_475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44" name="Google Shape;2044;g194a43cc6f3_0_475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2045" name="Google Shape;2045;g194a43cc6f3_0_475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046" name="Google Shape;2046;g194a43cc6f3_0_4758"/>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Small Flower">
  <p:cSld name="22_Blank_1">
    <p:spTree>
      <p:nvGrpSpPr>
        <p:cNvPr id="2047" name="Shape 2047"/>
        <p:cNvGrpSpPr/>
        <p:nvPr/>
      </p:nvGrpSpPr>
      <p:grpSpPr>
        <a:xfrm>
          <a:off x="0" y="0"/>
          <a:ext cx="0" cy="0"/>
          <a:chOff x="0" y="0"/>
          <a:chExt cx="0" cy="0"/>
        </a:xfrm>
      </p:grpSpPr>
      <p:pic>
        <p:nvPicPr>
          <p:cNvPr id="2048" name="Google Shape;2048;g194a43cc6f3_0_4764"/>
          <p:cNvPicPr preferRelativeResize="0"/>
          <p:nvPr/>
        </p:nvPicPr>
        <p:blipFill rotWithShape="1">
          <a:blip r:embed="rId2">
            <a:alphaModFix/>
          </a:blip>
          <a:srcRect b="0" l="0" r="0" t="0"/>
          <a:stretch/>
        </p:blipFill>
        <p:spPr>
          <a:xfrm>
            <a:off x="10618030" y="360848"/>
            <a:ext cx="1054099" cy="749301"/>
          </a:xfrm>
          <a:prstGeom prst="rect">
            <a:avLst/>
          </a:prstGeom>
          <a:noFill/>
          <a:ln>
            <a:noFill/>
          </a:ln>
        </p:spPr>
      </p:pic>
      <p:sp>
        <p:nvSpPr>
          <p:cNvPr id="2049" name="Google Shape;2049;g194a43cc6f3_0_4764"/>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050" name="Google Shape;2050;g194a43cc6f3_0_4764"/>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2051" name="Google Shape;2051;g194a43cc6f3_0_4764"/>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52" name="Google Shape;2052;g194a43cc6f3_0_476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053" name="Google Shape;2053;g194a43cc6f3_0_4764"/>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Small Flower 1">
  <p:cSld name="28_Blank_1_1_3_8">
    <p:spTree>
      <p:nvGrpSpPr>
        <p:cNvPr id="2054" name="Shape 2054"/>
        <p:cNvGrpSpPr/>
        <p:nvPr/>
      </p:nvGrpSpPr>
      <p:grpSpPr>
        <a:xfrm>
          <a:off x="0" y="0"/>
          <a:ext cx="0" cy="0"/>
          <a:chOff x="0" y="0"/>
          <a:chExt cx="0" cy="0"/>
        </a:xfrm>
      </p:grpSpPr>
      <p:pic>
        <p:nvPicPr>
          <p:cNvPr id="2055" name="Google Shape;2055;g194a43cc6f3_0_477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056" name="Google Shape;2056;g194a43cc6f3_0_4771"/>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057" name="Google Shape;2057;g194a43cc6f3_0_4771"/>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58" name="Google Shape;2058;g194a43cc6f3_0_477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59" name="Google Shape;2059;g194a43cc6f3_0_4771"/>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2060" name="Google Shape;2060;g194a43cc6f3_0_477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2061" name="Google Shape;2061;g194a43cc6f3_0_4771"/>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SzPts val="2000"/>
              <a:buChar char="•"/>
              <a:defRPr/>
            </a:lvl1pPr>
            <a:lvl2pPr indent="-342900" lvl="1" marL="914400" rtl="0" algn="l">
              <a:lnSpc>
                <a:spcPct val="90000"/>
              </a:lnSpc>
              <a:spcBef>
                <a:spcPts val="500"/>
              </a:spcBef>
              <a:spcAft>
                <a:spcPts val="0"/>
              </a:spcAft>
              <a:buSzPts val="1800"/>
              <a:buChar char="•"/>
              <a:defRPr/>
            </a:lvl2pPr>
            <a:lvl3pPr indent="-330200" lvl="2" marL="1371600" rtl="0" algn="l">
              <a:lnSpc>
                <a:spcPct val="90000"/>
              </a:lnSpc>
              <a:spcBef>
                <a:spcPts val="500"/>
              </a:spcBef>
              <a:spcAft>
                <a:spcPts val="0"/>
              </a:spcAft>
              <a:buSzPts val="1600"/>
              <a:buChar char="•"/>
              <a:defRPr/>
            </a:lvl3pPr>
            <a:lvl4pPr indent="-317500" lvl="3" marL="1828800" rtl="0" algn="l">
              <a:lnSpc>
                <a:spcPct val="90000"/>
              </a:lnSpc>
              <a:spcBef>
                <a:spcPts val="500"/>
              </a:spcBef>
              <a:spcAft>
                <a:spcPts val="0"/>
              </a:spcAft>
              <a:buSzPts val="1400"/>
              <a:buChar char="•"/>
              <a:defRPr/>
            </a:lvl4pPr>
            <a:lvl5pPr indent="-317500" lvl="4" marL="2286000" rtl="0" algn="l">
              <a:lnSpc>
                <a:spcPct val="90000"/>
              </a:lnSpc>
              <a:spcBef>
                <a:spcPts val="500"/>
              </a:spcBef>
              <a:spcAft>
                <a:spcPts val="0"/>
              </a:spcAft>
              <a:buSzPts val="14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Small Flower 2">
  <p:cSld name="28_Blank_1_1_2_8">
    <p:spTree>
      <p:nvGrpSpPr>
        <p:cNvPr id="2062" name="Shape 2062"/>
        <p:cNvGrpSpPr/>
        <p:nvPr/>
      </p:nvGrpSpPr>
      <p:grpSpPr>
        <a:xfrm>
          <a:off x="0" y="0"/>
          <a:ext cx="0" cy="0"/>
          <a:chOff x="0" y="0"/>
          <a:chExt cx="0" cy="0"/>
        </a:xfrm>
      </p:grpSpPr>
      <p:pic>
        <p:nvPicPr>
          <p:cNvPr id="2063" name="Google Shape;2063;g194a43cc6f3_0_477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064" name="Google Shape;2064;g194a43cc6f3_0_4779"/>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065" name="Google Shape;2065;g194a43cc6f3_0_4779"/>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66" name="Google Shape;2066;g194a43cc6f3_0_477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67" name="Google Shape;2067;g194a43cc6f3_0_4779"/>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068" name="Google Shape;2068;g194a43cc6f3_0_4779"/>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069" name="Google Shape;2069;g194a43cc6f3_0_4779"/>
          <p:cNvSpPr txBox="1"/>
          <p:nvPr>
            <p:ph idx="3"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2070" name="Google Shape;2070;g194a43cc6f3_0_477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Small Flower 3">
  <p:cSld name="28_Blank_1_1_1_8">
    <p:spTree>
      <p:nvGrpSpPr>
        <p:cNvPr id="2071" name="Shape 2071"/>
        <p:cNvGrpSpPr/>
        <p:nvPr/>
      </p:nvGrpSpPr>
      <p:grpSpPr>
        <a:xfrm>
          <a:off x="0" y="0"/>
          <a:ext cx="0" cy="0"/>
          <a:chOff x="0" y="0"/>
          <a:chExt cx="0" cy="0"/>
        </a:xfrm>
      </p:grpSpPr>
      <p:pic>
        <p:nvPicPr>
          <p:cNvPr id="2072" name="Google Shape;2072;g194a43cc6f3_0_4788"/>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073" name="Google Shape;2073;g194a43cc6f3_0_4788"/>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074" name="Google Shape;2074;g194a43cc6f3_0_4788"/>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75" name="Google Shape;2075;g194a43cc6f3_0_478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76" name="Google Shape;2076;g194a43cc6f3_0_4788"/>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077" name="Google Shape;2077;g194a43cc6f3_0_4788"/>
          <p:cNvSpPr/>
          <p:nvPr>
            <p:ph idx="3" type="pic"/>
          </p:nvPr>
        </p:nvSpPr>
        <p:spPr>
          <a:xfrm>
            <a:off x="1122001" y="1972500"/>
            <a:ext cx="4974000" cy="4123500"/>
          </a:xfrm>
          <a:prstGeom prst="rect">
            <a:avLst/>
          </a:prstGeom>
          <a:noFill/>
          <a:ln>
            <a:noFill/>
          </a:ln>
        </p:spPr>
      </p:sp>
      <p:sp>
        <p:nvSpPr>
          <p:cNvPr id="2078" name="Google Shape;2078;g194a43cc6f3_0_4788"/>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2079" name="Google Shape;2079;g194a43cc6f3_0_4788"/>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Flower 4">
  <p:cSld name="7_Title Only_3_9">
    <p:spTree>
      <p:nvGrpSpPr>
        <p:cNvPr id="169" name="Shape 169"/>
        <p:cNvGrpSpPr/>
        <p:nvPr/>
      </p:nvGrpSpPr>
      <p:grpSpPr>
        <a:xfrm>
          <a:off x="0" y="0"/>
          <a:ext cx="0" cy="0"/>
          <a:chOff x="0" y="0"/>
          <a:chExt cx="0" cy="0"/>
        </a:xfrm>
      </p:grpSpPr>
      <p:pic>
        <p:nvPicPr>
          <p:cNvPr id="170" name="Google Shape;170;g194a43cc6f3_0_2886"/>
          <p:cNvPicPr preferRelativeResize="0"/>
          <p:nvPr/>
        </p:nvPicPr>
        <p:blipFill rotWithShape="1">
          <a:blip r:embed="rId2">
            <a:alphaModFix/>
          </a:blip>
          <a:srcRect b="0" l="0" r="0" t="0"/>
          <a:stretch/>
        </p:blipFill>
        <p:spPr>
          <a:xfrm>
            <a:off x="1" y="0"/>
            <a:ext cx="3250095" cy="6869086"/>
          </a:xfrm>
          <a:prstGeom prst="rect">
            <a:avLst/>
          </a:prstGeom>
          <a:noFill/>
          <a:ln>
            <a:noFill/>
          </a:ln>
        </p:spPr>
      </p:pic>
      <p:sp>
        <p:nvSpPr>
          <p:cNvPr id="171" name="Google Shape;171;g194a43cc6f3_0_288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72" name="Google Shape;172;g194a43cc6f3_0_288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73" name="Google Shape;173;g194a43cc6f3_0_288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174" name="Google Shape;174;g194a43cc6f3_0_2886"/>
          <p:cNvSpPr/>
          <p:nvPr>
            <p:ph idx="2" type="pic"/>
          </p:nvPr>
        </p:nvSpPr>
        <p:spPr>
          <a:xfrm>
            <a:off x="1143000" y="1749300"/>
            <a:ext cx="4953000" cy="2136900"/>
          </a:xfrm>
          <a:prstGeom prst="rect">
            <a:avLst/>
          </a:prstGeom>
          <a:noFill/>
          <a:ln>
            <a:noFill/>
          </a:ln>
        </p:spPr>
      </p:sp>
      <p:sp>
        <p:nvSpPr>
          <p:cNvPr id="175" name="Google Shape;175;g194a43cc6f3_0_2886"/>
          <p:cNvSpPr/>
          <p:nvPr>
            <p:ph idx="3" type="pic"/>
          </p:nvPr>
        </p:nvSpPr>
        <p:spPr>
          <a:xfrm>
            <a:off x="1143000" y="4035300"/>
            <a:ext cx="4953000" cy="2136900"/>
          </a:xfrm>
          <a:prstGeom prst="rect">
            <a:avLst/>
          </a:prstGeom>
          <a:noFill/>
          <a:ln>
            <a:noFill/>
          </a:ln>
        </p:spPr>
      </p:sp>
      <p:sp>
        <p:nvSpPr>
          <p:cNvPr id="176" name="Google Shape;176;g194a43cc6f3_0_2886"/>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177" name="Google Shape;177;g194a43cc6f3_0_2886"/>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Small Flower 4">
  <p:cSld name="28_Blank_1_1_1_1_1_10">
    <p:spTree>
      <p:nvGrpSpPr>
        <p:cNvPr id="2080" name="Shape 2080"/>
        <p:cNvGrpSpPr/>
        <p:nvPr/>
      </p:nvGrpSpPr>
      <p:grpSpPr>
        <a:xfrm>
          <a:off x="0" y="0"/>
          <a:ext cx="0" cy="0"/>
          <a:chOff x="0" y="0"/>
          <a:chExt cx="0" cy="0"/>
        </a:xfrm>
      </p:grpSpPr>
      <p:pic>
        <p:nvPicPr>
          <p:cNvPr id="2081" name="Google Shape;2081;g194a43cc6f3_0_479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082" name="Google Shape;2082;g194a43cc6f3_0_4797"/>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083" name="Google Shape;2083;g194a43cc6f3_0_479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84" name="Google Shape;2084;g194a43cc6f3_0_479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085" name="Google Shape;2085;g194a43cc6f3_0_4797"/>
          <p:cNvSpPr/>
          <p:nvPr>
            <p:ph idx="2" type="pic"/>
          </p:nvPr>
        </p:nvSpPr>
        <p:spPr>
          <a:xfrm>
            <a:off x="1143000" y="1749300"/>
            <a:ext cx="4953000" cy="2136900"/>
          </a:xfrm>
          <a:prstGeom prst="rect">
            <a:avLst/>
          </a:prstGeom>
          <a:noFill/>
          <a:ln>
            <a:noFill/>
          </a:ln>
        </p:spPr>
      </p:sp>
      <p:sp>
        <p:nvSpPr>
          <p:cNvPr id="2086" name="Google Shape;2086;g194a43cc6f3_0_4797"/>
          <p:cNvSpPr/>
          <p:nvPr>
            <p:ph idx="3" type="pic"/>
          </p:nvPr>
        </p:nvSpPr>
        <p:spPr>
          <a:xfrm>
            <a:off x="1143000" y="4035300"/>
            <a:ext cx="4953000" cy="2136900"/>
          </a:xfrm>
          <a:prstGeom prst="rect">
            <a:avLst/>
          </a:prstGeom>
          <a:noFill/>
          <a:ln>
            <a:noFill/>
          </a:ln>
        </p:spPr>
      </p:sp>
      <p:sp>
        <p:nvSpPr>
          <p:cNvPr id="2087" name="Google Shape;2087;g194a43cc6f3_0_4797"/>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088" name="Google Shape;2088;g194a43cc6f3_0_4797"/>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2089" name="Google Shape;2089;g194a43cc6f3_0_479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Small Flower 5">
  <p:cSld name="28_Blank_1_1_1_1_1_2_8">
    <p:spTree>
      <p:nvGrpSpPr>
        <p:cNvPr id="2090" name="Shape 2090"/>
        <p:cNvGrpSpPr/>
        <p:nvPr/>
      </p:nvGrpSpPr>
      <p:grpSpPr>
        <a:xfrm>
          <a:off x="0" y="0"/>
          <a:ext cx="0" cy="0"/>
          <a:chOff x="0" y="0"/>
          <a:chExt cx="0" cy="0"/>
        </a:xfrm>
      </p:grpSpPr>
      <p:pic>
        <p:nvPicPr>
          <p:cNvPr id="2091" name="Google Shape;2091;g194a43cc6f3_0_480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092" name="Google Shape;2092;g194a43cc6f3_0_4807"/>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093" name="Google Shape;2093;g194a43cc6f3_0_480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94" name="Google Shape;2094;g194a43cc6f3_0_480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095" name="Google Shape;2095;g194a43cc6f3_0_4807"/>
          <p:cNvSpPr/>
          <p:nvPr>
            <p:ph idx="2" type="pic"/>
          </p:nvPr>
        </p:nvSpPr>
        <p:spPr>
          <a:xfrm>
            <a:off x="1141950" y="1673100"/>
            <a:ext cx="4953000" cy="1491600"/>
          </a:xfrm>
          <a:prstGeom prst="rect">
            <a:avLst/>
          </a:prstGeom>
          <a:noFill/>
          <a:ln>
            <a:noFill/>
          </a:ln>
        </p:spPr>
      </p:sp>
      <p:sp>
        <p:nvSpPr>
          <p:cNvPr id="2096" name="Google Shape;2096;g194a43cc6f3_0_4807"/>
          <p:cNvSpPr/>
          <p:nvPr>
            <p:ph idx="3" type="pic"/>
          </p:nvPr>
        </p:nvSpPr>
        <p:spPr>
          <a:xfrm>
            <a:off x="1141950" y="3268673"/>
            <a:ext cx="4953000" cy="1491600"/>
          </a:xfrm>
          <a:prstGeom prst="rect">
            <a:avLst/>
          </a:prstGeom>
          <a:noFill/>
          <a:ln>
            <a:noFill/>
          </a:ln>
        </p:spPr>
      </p:sp>
      <p:sp>
        <p:nvSpPr>
          <p:cNvPr id="2097" name="Google Shape;2097;g194a43cc6f3_0_4807"/>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098" name="Google Shape;2098;g194a43cc6f3_0_4807"/>
          <p:cNvSpPr/>
          <p:nvPr>
            <p:ph idx="4" type="pic"/>
          </p:nvPr>
        </p:nvSpPr>
        <p:spPr>
          <a:xfrm>
            <a:off x="1140900" y="4864250"/>
            <a:ext cx="4953000" cy="1491600"/>
          </a:xfrm>
          <a:prstGeom prst="rect">
            <a:avLst/>
          </a:prstGeom>
          <a:noFill/>
          <a:ln>
            <a:noFill/>
          </a:ln>
        </p:spPr>
      </p:sp>
      <p:sp>
        <p:nvSpPr>
          <p:cNvPr id="2099" name="Google Shape;2099;g194a43cc6f3_0_4807"/>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100" name="Google Shape;2100;g194a43cc6f3_0_4807"/>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2101" name="Google Shape;2101;g194a43cc6f3_0_480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Small Flower 6">
  <p:cSld name="28_Blank_1_1_1_1_1_1_9">
    <p:spTree>
      <p:nvGrpSpPr>
        <p:cNvPr id="2102" name="Shape 2102"/>
        <p:cNvGrpSpPr/>
        <p:nvPr/>
      </p:nvGrpSpPr>
      <p:grpSpPr>
        <a:xfrm>
          <a:off x="0" y="0"/>
          <a:ext cx="0" cy="0"/>
          <a:chOff x="0" y="0"/>
          <a:chExt cx="0" cy="0"/>
        </a:xfrm>
      </p:grpSpPr>
      <p:pic>
        <p:nvPicPr>
          <p:cNvPr id="2103" name="Google Shape;2103;g194a43cc6f3_0_481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104" name="Google Shape;2104;g194a43cc6f3_0_481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05" name="Google Shape;2105;g194a43cc6f3_0_481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106" name="Google Shape;2106;g194a43cc6f3_0_4819"/>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107" name="Google Shape;2107;g194a43cc6f3_0_4819"/>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108" name="Google Shape;2108;g194a43cc6f3_0_4819"/>
          <p:cNvSpPr/>
          <p:nvPr>
            <p:ph idx="3" type="pic"/>
          </p:nvPr>
        </p:nvSpPr>
        <p:spPr>
          <a:xfrm>
            <a:off x="3686431" y="1749300"/>
            <a:ext cx="2409600" cy="2136900"/>
          </a:xfrm>
          <a:prstGeom prst="rect">
            <a:avLst/>
          </a:prstGeom>
          <a:noFill/>
          <a:ln>
            <a:noFill/>
          </a:ln>
        </p:spPr>
      </p:sp>
      <p:sp>
        <p:nvSpPr>
          <p:cNvPr id="2109" name="Google Shape;2109;g194a43cc6f3_0_4819"/>
          <p:cNvSpPr/>
          <p:nvPr>
            <p:ph idx="4" type="pic"/>
          </p:nvPr>
        </p:nvSpPr>
        <p:spPr>
          <a:xfrm>
            <a:off x="3686431" y="4035300"/>
            <a:ext cx="2409600" cy="2136900"/>
          </a:xfrm>
          <a:prstGeom prst="rect">
            <a:avLst/>
          </a:prstGeom>
          <a:noFill/>
          <a:ln>
            <a:noFill/>
          </a:ln>
        </p:spPr>
      </p:sp>
      <p:sp>
        <p:nvSpPr>
          <p:cNvPr id="2110" name="Google Shape;2110;g194a43cc6f3_0_4819"/>
          <p:cNvSpPr/>
          <p:nvPr>
            <p:ph idx="5" type="pic"/>
          </p:nvPr>
        </p:nvSpPr>
        <p:spPr>
          <a:xfrm>
            <a:off x="1143000" y="1752600"/>
            <a:ext cx="2409600" cy="2136900"/>
          </a:xfrm>
          <a:prstGeom prst="rect">
            <a:avLst/>
          </a:prstGeom>
          <a:noFill/>
          <a:ln>
            <a:noFill/>
          </a:ln>
        </p:spPr>
      </p:sp>
      <p:sp>
        <p:nvSpPr>
          <p:cNvPr id="2111" name="Google Shape;2111;g194a43cc6f3_0_4819"/>
          <p:cNvSpPr/>
          <p:nvPr>
            <p:ph idx="6" type="pic"/>
          </p:nvPr>
        </p:nvSpPr>
        <p:spPr>
          <a:xfrm>
            <a:off x="1143000" y="4038600"/>
            <a:ext cx="2409600" cy="2136900"/>
          </a:xfrm>
          <a:prstGeom prst="rect">
            <a:avLst/>
          </a:prstGeom>
          <a:noFill/>
          <a:ln>
            <a:noFill/>
          </a:ln>
        </p:spPr>
      </p:sp>
      <p:pic>
        <p:nvPicPr>
          <p:cNvPr id="2112" name="Google Shape;2112;g194a43cc6f3_0_481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Small Flower 7">
  <p:cSld name="28_Blank_1_1_1_1_1_1_1_8">
    <p:spTree>
      <p:nvGrpSpPr>
        <p:cNvPr id="2113" name="Shape 2113"/>
        <p:cNvGrpSpPr/>
        <p:nvPr/>
      </p:nvGrpSpPr>
      <p:grpSpPr>
        <a:xfrm>
          <a:off x="0" y="0"/>
          <a:ext cx="0" cy="0"/>
          <a:chOff x="0" y="0"/>
          <a:chExt cx="0" cy="0"/>
        </a:xfrm>
      </p:grpSpPr>
      <p:pic>
        <p:nvPicPr>
          <p:cNvPr id="2114" name="Google Shape;2114;g194a43cc6f3_0_483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115" name="Google Shape;2115;g194a43cc6f3_0_483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16" name="Google Shape;2116;g194a43cc6f3_0_483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2117" name="Google Shape;2117;g194a43cc6f3_0_483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118" name="Google Shape;2118;g194a43cc6f3_0_4830"/>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Small Flower">
  <p:cSld name="23_Blank_1">
    <p:spTree>
      <p:nvGrpSpPr>
        <p:cNvPr id="2119" name="Shape 2119"/>
        <p:cNvGrpSpPr/>
        <p:nvPr/>
      </p:nvGrpSpPr>
      <p:grpSpPr>
        <a:xfrm>
          <a:off x="0" y="0"/>
          <a:ext cx="0" cy="0"/>
          <a:chOff x="0" y="0"/>
          <a:chExt cx="0" cy="0"/>
        </a:xfrm>
      </p:grpSpPr>
      <p:pic>
        <p:nvPicPr>
          <p:cNvPr id="2120" name="Google Shape;2120;g194a43cc6f3_0_4836"/>
          <p:cNvPicPr preferRelativeResize="0"/>
          <p:nvPr/>
        </p:nvPicPr>
        <p:blipFill rotWithShape="1">
          <a:blip r:embed="rId2">
            <a:alphaModFix/>
          </a:blip>
          <a:srcRect b="0" l="0" r="0" t="0"/>
          <a:stretch/>
        </p:blipFill>
        <p:spPr>
          <a:xfrm>
            <a:off x="10618030" y="360848"/>
            <a:ext cx="1054099" cy="749301"/>
          </a:xfrm>
          <a:prstGeom prst="rect">
            <a:avLst/>
          </a:prstGeom>
          <a:noFill/>
          <a:ln>
            <a:noFill/>
          </a:ln>
        </p:spPr>
      </p:pic>
      <p:sp>
        <p:nvSpPr>
          <p:cNvPr id="2121" name="Google Shape;2121;g194a43cc6f3_0_4836"/>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122" name="Google Shape;2122;g194a43cc6f3_0_4836"/>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2123" name="Google Shape;2123;g194a43cc6f3_0_4836"/>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24" name="Google Shape;2124;g194a43cc6f3_0_483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125" name="Google Shape;2125;g194a43cc6f3_0_4836"/>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Small Flower 1">
  <p:cSld name="28_Blank_1_1_3_7">
    <p:spTree>
      <p:nvGrpSpPr>
        <p:cNvPr id="2126" name="Shape 2126"/>
        <p:cNvGrpSpPr/>
        <p:nvPr/>
      </p:nvGrpSpPr>
      <p:grpSpPr>
        <a:xfrm>
          <a:off x="0" y="0"/>
          <a:ext cx="0" cy="0"/>
          <a:chOff x="0" y="0"/>
          <a:chExt cx="0" cy="0"/>
        </a:xfrm>
      </p:grpSpPr>
      <p:pic>
        <p:nvPicPr>
          <p:cNvPr id="2127" name="Google Shape;2127;g194a43cc6f3_0_484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128" name="Google Shape;2128;g194a43cc6f3_0_4843"/>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129" name="Google Shape;2129;g194a43cc6f3_0_4843"/>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30" name="Google Shape;2130;g194a43cc6f3_0_484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31" name="Google Shape;2131;g194a43cc6f3_0_4843"/>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2132" name="Google Shape;2132;g194a43cc6f3_0_484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2133" name="Google Shape;2133;g194a43cc6f3_0_4843"/>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SzPts val="2000"/>
              <a:buChar char="•"/>
              <a:defRPr/>
            </a:lvl1pPr>
            <a:lvl2pPr indent="-342900" lvl="1" marL="914400" rtl="0" algn="l">
              <a:lnSpc>
                <a:spcPct val="90000"/>
              </a:lnSpc>
              <a:spcBef>
                <a:spcPts val="500"/>
              </a:spcBef>
              <a:spcAft>
                <a:spcPts val="0"/>
              </a:spcAft>
              <a:buSzPts val="1800"/>
              <a:buChar char="•"/>
              <a:defRPr/>
            </a:lvl2pPr>
            <a:lvl3pPr indent="-330200" lvl="2" marL="1371600" rtl="0" algn="l">
              <a:lnSpc>
                <a:spcPct val="90000"/>
              </a:lnSpc>
              <a:spcBef>
                <a:spcPts val="500"/>
              </a:spcBef>
              <a:spcAft>
                <a:spcPts val="0"/>
              </a:spcAft>
              <a:buSzPts val="1600"/>
              <a:buChar char="•"/>
              <a:defRPr/>
            </a:lvl3pPr>
            <a:lvl4pPr indent="-317500" lvl="3" marL="1828800" rtl="0" algn="l">
              <a:lnSpc>
                <a:spcPct val="90000"/>
              </a:lnSpc>
              <a:spcBef>
                <a:spcPts val="500"/>
              </a:spcBef>
              <a:spcAft>
                <a:spcPts val="0"/>
              </a:spcAft>
              <a:buSzPts val="1400"/>
              <a:buChar char="•"/>
              <a:defRPr/>
            </a:lvl4pPr>
            <a:lvl5pPr indent="-317500" lvl="4" marL="2286000" rtl="0" algn="l">
              <a:lnSpc>
                <a:spcPct val="90000"/>
              </a:lnSpc>
              <a:spcBef>
                <a:spcPts val="500"/>
              </a:spcBef>
              <a:spcAft>
                <a:spcPts val="0"/>
              </a:spcAft>
              <a:buSzPts val="14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Small Flower 2">
  <p:cSld name="28_Blank_1_1_2_7">
    <p:spTree>
      <p:nvGrpSpPr>
        <p:cNvPr id="2134" name="Shape 2134"/>
        <p:cNvGrpSpPr/>
        <p:nvPr/>
      </p:nvGrpSpPr>
      <p:grpSpPr>
        <a:xfrm>
          <a:off x="0" y="0"/>
          <a:ext cx="0" cy="0"/>
          <a:chOff x="0" y="0"/>
          <a:chExt cx="0" cy="0"/>
        </a:xfrm>
      </p:grpSpPr>
      <p:pic>
        <p:nvPicPr>
          <p:cNvPr id="2135" name="Google Shape;2135;g194a43cc6f3_0_485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136" name="Google Shape;2136;g194a43cc6f3_0_4851"/>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137" name="Google Shape;2137;g194a43cc6f3_0_4851"/>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38" name="Google Shape;2138;g194a43cc6f3_0_485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39" name="Google Shape;2139;g194a43cc6f3_0_4851"/>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140" name="Google Shape;2140;g194a43cc6f3_0_4851"/>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141" name="Google Shape;2141;g194a43cc6f3_0_4851"/>
          <p:cNvSpPr txBox="1"/>
          <p:nvPr>
            <p:ph idx="3"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2142" name="Google Shape;2142;g194a43cc6f3_0_485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Small Flower 3">
  <p:cSld name="28_Blank_1_1_1_7">
    <p:spTree>
      <p:nvGrpSpPr>
        <p:cNvPr id="2143" name="Shape 2143"/>
        <p:cNvGrpSpPr/>
        <p:nvPr/>
      </p:nvGrpSpPr>
      <p:grpSpPr>
        <a:xfrm>
          <a:off x="0" y="0"/>
          <a:ext cx="0" cy="0"/>
          <a:chOff x="0" y="0"/>
          <a:chExt cx="0" cy="0"/>
        </a:xfrm>
      </p:grpSpPr>
      <p:pic>
        <p:nvPicPr>
          <p:cNvPr id="2144" name="Google Shape;2144;g194a43cc6f3_0_486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145" name="Google Shape;2145;g194a43cc6f3_0_4860"/>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146" name="Google Shape;2146;g194a43cc6f3_0_4860"/>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47" name="Google Shape;2147;g194a43cc6f3_0_486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48" name="Google Shape;2148;g194a43cc6f3_0_4860"/>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149" name="Google Shape;2149;g194a43cc6f3_0_4860"/>
          <p:cNvSpPr/>
          <p:nvPr>
            <p:ph idx="3" type="pic"/>
          </p:nvPr>
        </p:nvSpPr>
        <p:spPr>
          <a:xfrm>
            <a:off x="1122001" y="1972500"/>
            <a:ext cx="4974000" cy="4123500"/>
          </a:xfrm>
          <a:prstGeom prst="rect">
            <a:avLst/>
          </a:prstGeom>
          <a:noFill/>
          <a:ln>
            <a:noFill/>
          </a:ln>
        </p:spPr>
      </p:sp>
      <p:sp>
        <p:nvSpPr>
          <p:cNvPr id="2150" name="Google Shape;2150;g194a43cc6f3_0_4860"/>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2151" name="Google Shape;2151;g194a43cc6f3_0_4860"/>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Small Flower 4">
  <p:cSld name="28_Blank_1_1_1_1_1_9">
    <p:spTree>
      <p:nvGrpSpPr>
        <p:cNvPr id="2152" name="Shape 2152"/>
        <p:cNvGrpSpPr/>
        <p:nvPr/>
      </p:nvGrpSpPr>
      <p:grpSpPr>
        <a:xfrm>
          <a:off x="0" y="0"/>
          <a:ext cx="0" cy="0"/>
          <a:chOff x="0" y="0"/>
          <a:chExt cx="0" cy="0"/>
        </a:xfrm>
      </p:grpSpPr>
      <p:pic>
        <p:nvPicPr>
          <p:cNvPr id="2153" name="Google Shape;2153;g194a43cc6f3_0_486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154" name="Google Shape;2154;g194a43cc6f3_0_4869"/>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155" name="Google Shape;2155;g194a43cc6f3_0_486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56" name="Google Shape;2156;g194a43cc6f3_0_486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157" name="Google Shape;2157;g194a43cc6f3_0_4869"/>
          <p:cNvSpPr/>
          <p:nvPr>
            <p:ph idx="2" type="pic"/>
          </p:nvPr>
        </p:nvSpPr>
        <p:spPr>
          <a:xfrm>
            <a:off x="1143000" y="1749300"/>
            <a:ext cx="4953000" cy="2136900"/>
          </a:xfrm>
          <a:prstGeom prst="rect">
            <a:avLst/>
          </a:prstGeom>
          <a:noFill/>
          <a:ln>
            <a:noFill/>
          </a:ln>
        </p:spPr>
      </p:sp>
      <p:sp>
        <p:nvSpPr>
          <p:cNvPr id="2158" name="Google Shape;2158;g194a43cc6f3_0_4869"/>
          <p:cNvSpPr/>
          <p:nvPr>
            <p:ph idx="3" type="pic"/>
          </p:nvPr>
        </p:nvSpPr>
        <p:spPr>
          <a:xfrm>
            <a:off x="1143000" y="4035300"/>
            <a:ext cx="4953000" cy="2136900"/>
          </a:xfrm>
          <a:prstGeom prst="rect">
            <a:avLst/>
          </a:prstGeom>
          <a:noFill/>
          <a:ln>
            <a:noFill/>
          </a:ln>
        </p:spPr>
      </p:sp>
      <p:sp>
        <p:nvSpPr>
          <p:cNvPr id="2159" name="Google Shape;2159;g194a43cc6f3_0_4869"/>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160" name="Google Shape;2160;g194a43cc6f3_0_4869"/>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2161" name="Google Shape;2161;g194a43cc6f3_0_486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Small Flower 5">
  <p:cSld name="28_Blank_1_1_1_1_1_2_7">
    <p:spTree>
      <p:nvGrpSpPr>
        <p:cNvPr id="2162" name="Shape 2162"/>
        <p:cNvGrpSpPr/>
        <p:nvPr/>
      </p:nvGrpSpPr>
      <p:grpSpPr>
        <a:xfrm>
          <a:off x="0" y="0"/>
          <a:ext cx="0" cy="0"/>
          <a:chOff x="0" y="0"/>
          <a:chExt cx="0" cy="0"/>
        </a:xfrm>
      </p:grpSpPr>
      <p:pic>
        <p:nvPicPr>
          <p:cNvPr id="2163" name="Google Shape;2163;g194a43cc6f3_0_487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164" name="Google Shape;2164;g194a43cc6f3_0_4879"/>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165" name="Google Shape;2165;g194a43cc6f3_0_487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66" name="Google Shape;2166;g194a43cc6f3_0_487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167" name="Google Shape;2167;g194a43cc6f3_0_4879"/>
          <p:cNvSpPr/>
          <p:nvPr>
            <p:ph idx="2" type="pic"/>
          </p:nvPr>
        </p:nvSpPr>
        <p:spPr>
          <a:xfrm>
            <a:off x="1141950" y="1673100"/>
            <a:ext cx="4953000" cy="1491600"/>
          </a:xfrm>
          <a:prstGeom prst="rect">
            <a:avLst/>
          </a:prstGeom>
          <a:noFill/>
          <a:ln>
            <a:noFill/>
          </a:ln>
        </p:spPr>
      </p:sp>
      <p:sp>
        <p:nvSpPr>
          <p:cNvPr id="2168" name="Google Shape;2168;g194a43cc6f3_0_4879"/>
          <p:cNvSpPr/>
          <p:nvPr>
            <p:ph idx="3" type="pic"/>
          </p:nvPr>
        </p:nvSpPr>
        <p:spPr>
          <a:xfrm>
            <a:off x="1141950" y="3268673"/>
            <a:ext cx="4953000" cy="1491600"/>
          </a:xfrm>
          <a:prstGeom prst="rect">
            <a:avLst/>
          </a:prstGeom>
          <a:noFill/>
          <a:ln>
            <a:noFill/>
          </a:ln>
        </p:spPr>
      </p:sp>
      <p:sp>
        <p:nvSpPr>
          <p:cNvPr id="2169" name="Google Shape;2169;g194a43cc6f3_0_4879"/>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170" name="Google Shape;2170;g194a43cc6f3_0_4879"/>
          <p:cNvSpPr/>
          <p:nvPr>
            <p:ph idx="4" type="pic"/>
          </p:nvPr>
        </p:nvSpPr>
        <p:spPr>
          <a:xfrm>
            <a:off x="1140900" y="4864250"/>
            <a:ext cx="4953000" cy="1491600"/>
          </a:xfrm>
          <a:prstGeom prst="rect">
            <a:avLst/>
          </a:prstGeom>
          <a:noFill/>
          <a:ln>
            <a:noFill/>
          </a:ln>
        </p:spPr>
      </p:sp>
      <p:sp>
        <p:nvSpPr>
          <p:cNvPr id="2171" name="Google Shape;2171;g194a43cc6f3_0_4879"/>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172" name="Google Shape;2172;g194a43cc6f3_0_4879"/>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2173" name="Google Shape;2173;g194a43cc6f3_0_487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Flower 5">
  <p:cSld name="7_Title Only_4_9">
    <p:spTree>
      <p:nvGrpSpPr>
        <p:cNvPr id="178" name="Shape 178"/>
        <p:cNvGrpSpPr/>
        <p:nvPr/>
      </p:nvGrpSpPr>
      <p:grpSpPr>
        <a:xfrm>
          <a:off x="0" y="0"/>
          <a:ext cx="0" cy="0"/>
          <a:chOff x="0" y="0"/>
          <a:chExt cx="0" cy="0"/>
        </a:xfrm>
      </p:grpSpPr>
      <p:pic>
        <p:nvPicPr>
          <p:cNvPr id="179" name="Google Shape;179;g194a43cc6f3_0_2895"/>
          <p:cNvPicPr preferRelativeResize="0"/>
          <p:nvPr/>
        </p:nvPicPr>
        <p:blipFill rotWithShape="1">
          <a:blip r:embed="rId2">
            <a:alphaModFix/>
          </a:blip>
          <a:srcRect b="0" l="0" r="0" t="0"/>
          <a:stretch/>
        </p:blipFill>
        <p:spPr>
          <a:xfrm>
            <a:off x="1" y="0"/>
            <a:ext cx="3250095" cy="6869086"/>
          </a:xfrm>
          <a:prstGeom prst="rect">
            <a:avLst/>
          </a:prstGeom>
          <a:noFill/>
          <a:ln>
            <a:noFill/>
          </a:ln>
        </p:spPr>
      </p:pic>
      <p:sp>
        <p:nvSpPr>
          <p:cNvPr id="180" name="Google Shape;180;g194a43cc6f3_0_289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81" name="Google Shape;181;g194a43cc6f3_0_289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82" name="Google Shape;182;g194a43cc6f3_0_289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183" name="Google Shape;183;g194a43cc6f3_0_2895"/>
          <p:cNvSpPr/>
          <p:nvPr>
            <p:ph idx="2" type="pic"/>
          </p:nvPr>
        </p:nvSpPr>
        <p:spPr>
          <a:xfrm>
            <a:off x="1141950" y="1673100"/>
            <a:ext cx="4953000" cy="1491600"/>
          </a:xfrm>
          <a:prstGeom prst="rect">
            <a:avLst/>
          </a:prstGeom>
          <a:noFill/>
          <a:ln>
            <a:noFill/>
          </a:ln>
        </p:spPr>
      </p:sp>
      <p:sp>
        <p:nvSpPr>
          <p:cNvPr id="184" name="Google Shape;184;g194a43cc6f3_0_2895"/>
          <p:cNvSpPr/>
          <p:nvPr>
            <p:ph idx="3" type="pic"/>
          </p:nvPr>
        </p:nvSpPr>
        <p:spPr>
          <a:xfrm>
            <a:off x="1141950" y="3268673"/>
            <a:ext cx="4953000" cy="1491600"/>
          </a:xfrm>
          <a:prstGeom prst="rect">
            <a:avLst/>
          </a:prstGeom>
          <a:noFill/>
          <a:ln>
            <a:noFill/>
          </a:ln>
        </p:spPr>
      </p:sp>
      <p:sp>
        <p:nvSpPr>
          <p:cNvPr id="185" name="Google Shape;185;g194a43cc6f3_0_2895"/>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186" name="Google Shape;186;g194a43cc6f3_0_2895"/>
          <p:cNvSpPr/>
          <p:nvPr>
            <p:ph idx="4" type="pic"/>
          </p:nvPr>
        </p:nvSpPr>
        <p:spPr>
          <a:xfrm>
            <a:off x="1140900" y="4864250"/>
            <a:ext cx="4953000" cy="1491600"/>
          </a:xfrm>
          <a:prstGeom prst="rect">
            <a:avLst/>
          </a:prstGeom>
          <a:noFill/>
          <a:ln>
            <a:noFill/>
          </a:ln>
        </p:spPr>
      </p:sp>
      <p:sp>
        <p:nvSpPr>
          <p:cNvPr id="187" name="Google Shape;187;g194a43cc6f3_0_2895"/>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188" name="Google Shape;188;g194a43cc6f3_0_2895"/>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Small Flower 6">
  <p:cSld name="28_Blank_1_1_1_1_1_1_8">
    <p:spTree>
      <p:nvGrpSpPr>
        <p:cNvPr id="2174" name="Shape 2174"/>
        <p:cNvGrpSpPr/>
        <p:nvPr/>
      </p:nvGrpSpPr>
      <p:grpSpPr>
        <a:xfrm>
          <a:off x="0" y="0"/>
          <a:ext cx="0" cy="0"/>
          <a:chOff x="0" y="0"/>
          <a:chExt cx="0" cy="0"/>
        </a:xfrm>
      </p:grpSpPr>
      <p:pic>
        <p:nvPicPr>
          <p:cNvPr id="2175" name="Google Shape;2175;g194a43cc6f3_0_489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176" name="Google Shape;2176;g194a43cc6f3_0_489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77" name="Google Shape;2177;g194a43cc6f3_0_489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178" name="Google Shape;2178;g194a43cc6f3_0_4891"/>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179" name="Google Shape;2179;g194a43cc6f3_0_4891"/>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180" name="Google Shape;2180;g194a43cc6f3_0_4891"/>
          <p:cNvSpPr/>
          <p:nvPr>
            <p:ph idx="3" type="pic"/>
          </p:nvPr>
        </p:nvSpPr>
        <p:spPr>
          <a:xfrm>
            <a:off x="3686431" y="1749300"/>
            <a:ext cx="2409600" cy="2136900"/>
          </a:xfrm>
          <a:prstGeom prst="rect">
            <a:avLst/>
          </a:prstGeom>
          <a:noFill/>
          <a:ln>
            <a:noFill/>
          </a:ln>
        </p:spPr>
      </p:sp>
      <p:sp>
        <p:nvSpPr>
          <p:cNvPr id="2181" name="Google Shape;2181;g194a43cc6f3_0_4891"/>
          <p:cNvSpPr/>
          <p:nvPr>
            <p:ph idx="4" type="pic"/>
          </p:nvPr>
        </p:nvSpPr>
        <p:spPr>
          <a:xfrm>
            <a:off x="3686431" y="4035300"/>
            <a:ext cx="2409600" cy="2136900"/>
          </a:xfrm>
          <a:prstGeom prst="rect">
            <a:avLst/>
          </a:prstGeom>
          <a:noFill/>
          <a:ln>
            <a:noFill/>
          </a:ln>
        </p:spPr>
      </p:sp>
      <p:sp>
        <p:nvSpPr>
          <p:cNvPr id="2182" name="Google Shape;2182;g194a43cc6f3_0_4891"/>
          <p:cNvSpPr/>
          <p:nvPr>
            <p:ph idx="5" type="pic"/>
          </p:nvPr>
        </p:nvSpPr>
        <p:spPr>
          <a:xfrm>
            <a:off x="1143000" y="1752600"/>
            <a:ext cx="2409600" cy="2136900"/>
          </a:xfrm>
          <a:prstGeom prst="rect">
            <a:avLst/>
          </a:prstGeom>
          <a:noFill/>
          <a:ln>
            <a:noFill/>
          </a:ln>
        </p:spPr>
      </p:sp>
      <p:sp>
        <p:nvSpPr>
          <p:cNvPr id="2183" name="Google Shape;2183;g194a43cc6f3_0_4891"/>
          <p:cNvSpPr/>
          <p:nvPr>
            <p:ph idx="6" type="pic"/>
          </p:nvPr>
        </p:nvSpPr>
        <p:spPr>
          <a:xfrm>
            <a:off x="1143000" y="4038600"/>
            <a:ext cx="2409600" cy="2136900"/>
          </a:xfrm>
          <a:prstGeom prst="rect">
            <a:avLst/>
          </a:prstGeom>
          <a:noFill/>
          <a:ln>
            <a:noFill/>
          </a:ln>
        </p:spPr>
      </p:sp>
      <p:pic>
        <p:nvPicPr>
          <p:cNvPr id="2184" name="Google Shape;2184;g194a43cc6f3_0_489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Small Flower 7">
  <p:cSld name="28_Blank_1_1_1_1_1_1_1_7">
    <p:spTree>
      <p:nvGrpSpPr>
        <p:cNvPr id="2185" name="Shape 2185"/>
        <p:cNvGrpSpPr/>
        <p:nvPr/>
      </p:nvGrpSpPr>
      <p:grpSpPr>
        <a:xfrm>
          <a:off x="0" y="0"/>
          <a:ext cx="0" cy="0"/>
          <a:chOff x="0" y="0"/>
          <a:chExt cx="0" cy="0"/>
        </a:xfrm>
      </p:grpSpPr>
      <p:pic>
        <p:nvPicPr>
          <p:cNvPr id="2186" name="Google Shape;2186;g194a43cc6f3_0_490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187" name="Google Shape;2187;g194a43cc6f3_0_490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88" name="Google Shape;2188;g194a43cc6f3_0_490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2189" name="Google Shape;2189;g194a43cc6f3_0_490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190" name="Google Shape;2190;g194a43cc6f3_0_4902"/>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mall Flower">
  <p:cSld name="27_Blank_1">
    <p:spTree>
      <p:nvGrpSpPr>
        <p:cNvPr id="2191" name="Shape 2191"/>
        <p:cNvGrpSpPr/>
        <p:nvPr/>
      </p:nvGrpSpPr>
      <p:grpSpPr>
        <a:xfrm>
          <a:off x="0" y="0"/>
          <a:ext cx="0" cy="0"/>
          <a:chOff x="0" y="0"/>
          <a:chExt cx="0" cy="0"/>
        </a:xfrm>
      </p:grpSpPr>
      <p:pic>
        <p:nvPicPr>
          <p:cNvPr id="2192" name="Google Shape;2192;g194a43cc6f3_0_4908"/>
          <p:cNvPicPr preferRelativeResize="0"/>
          <p:nvPr/>
        </p:nvPicPr>
        <p:blipFill rotWithShape="1">
          <a:blip r:embed="rId2">
            <a:alphaModFix/>
          </a:blip>
          <a:srcRect b="0" l="0" r="0" t="0"/>
          <a:stretch/>
        </p:blipFill>
        <p:spPr>
          <a:xfrm>
            <a:off x="10618030" y="360848"/>
            <a:ext cx="1054099" cy="749301"/>
          </a:xfrm>
          <a:prstGeom prst="rect">
            <a:avLst/>
          </a:prstGeom>
          <a:noFill/>
          <a:ln>
            <a:noFill/>
          </a:ln>
        </p:spPr>
      </p:pic>
      <p:sp>
        <p:nvSpPr>
          <p:cNvPr id="2193" name="Google Shape;2193;g194a43cc6f3_0_4908"/>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194" name="Google Shape;2194;g194a43cc6f3_0_4908"/>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2195" name="Google Shape;2195;g194a43cc6f3_0_4908"/>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96" name="Google Shape;2196;g194a43cc6f3_0_490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197" name="Google Shape;2197;g194a43cc6f3_0_4908"/>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mall Flower 1">
  <p:cSld name="28_Blank_1_1_3_6">
    <p:spTree>
      <p:nvGrpSpPr>
        <p:cNvPr id="2198" name="Shape 2198"/>
        <p:cNvGrpSpPr/>
        <p:nvPr/>
      </p:nvGrpSpPr>
      <p:grpSpPr>
        <a:xfrm>
          <a:off x="0" y="0"/>
          <a:ext cx="0" cy="0"/>
          <a:chOff x="0" y="0"/>
          <a:chExt cx="0" cy="0"/>
        </a:xfrm>
      </p:grpSpPr>
      <p:pic>
        <p:nvPicPr>
          <p:cNvPr id="2199" name="Google Shape;2199;g194a43cc6f3_0_4915"/>
          <p:cNvPicPr preferRelativeResize="0"/>
          <p:nvPr/>
        </p:nvPicPr>
        <p:blipFill rotWithShape="1">
          <a:blip r:embed="rId2">
            <a:alphaModFix/>
          </a:blip>
          <a:srcRect b="0" l="0" r="0" t="0"/>
          <a:stretch/>
        </p:blipFill>
        <p:spPr>
          <a:xfrm>
            <a:off x="10618030" y="360848"/>
            <a:ext cx="1054099" cy="749301"/>
          </a:xfrm>
          <a:prstGeom prst="rect">
            <a:avLst/>
          </a:prstGeom>
          <a:noFill/>
          <a:ln>
            <a:noFill/>
          </a:ln>
        </p:spPr>
      </p:pic>
      <p:sp>
        <p:nvSpPr>
          <p:cNvPr id="2200" name="Google Shape;2200;g194a43cc6f3_0_4915"/>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01" name="Google Shape;2201;g194a43cc6f3_0_491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02" name="Google Shape;2202;g194a43cc6f3_0_4915"/>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2203" name="Google Shape;2203;g194a43cc6f3_0_4915"/>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2204" name="Google Shape;2204;g194a43cc6f3_0_491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2205" name="Google Shape;2205;g194a43cc6f3_0_4915"/>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SzPts val="2000"/>
              <a:buChar char="•"/>
              <a:defRPr/>
            </a:lvl1pPr>
            <a:lvl2pPr indent="-342900" lvl="1" marL="914400" rtl="0" algn="l">
              <a:lnSpc>
                <a:spcPct val="90000"/>
              </a:lnSpc>
              <a:spcBef>
                <a:spcPts val="500"/>
              </a:spcBef>
              <a:spcAft>
                <a:spcPts val="0"/>
              </a:spcAft>
              <a:buSzPts val="1800"/>
              <a:buChar char="•"/>
              <a:defRPr/>
            </a:lvl2pPr>
            <a:lvl3pPr indent="-330200" lvl="2" marL="1371600" rtl="0" algn="l">
              <a:lnSpc>
                <a:spcPct val="90000"/>
              </a:lnSpc>
              <a:spcBef>
                <a:spcPts val="500"/>
              </a:spcBef>
              <a:spcAft>
                <a:spcPts val="0"/>
              </a:spcAft>
              <a:buSzPts val="1600"/>
              <a:buChar char="•"/>
              <a:defRPr/>
            </a:lvl3pPr>
            <a:lvl4pPr indent="-317500" lvl="3" marL="1828800" rtl="0" algn="l">
              <a:lnSpc>
                <a:spcPct val="90000"/>
              </a:lnSpc>
              <a:spcBef>
                <a:spcPts val="500"/>
              </a:spcBef>
              <a:spcAft>
                <a:spcPts val="0"/>
              </a:spcAft>
              <a:buSzPts val="1400"/>
              <a:buChar char="•"/>
              <a:defRPr/>
            </a:lvl4pPr>
            <a:lvl5pPr indent="-317500" lvl="4" marL="2286000" rtl="0" algn="l">
              <a:lnSpc>
                <a:spcPct val="90000"/>
              </a:lnSpc>
              <a:spcBef>
                <a:spcPts val="500"/>
              </a:spcBef>
              <a:spcAft>
                <a:spcPts val="0"/>
              </a:spcAft>
              <a:buSzPts val="14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mall Flower 2">
  <p:cSld name="28_Blank_1_1_2_6">
    <p:spTree>
      <p:nvGrpSpPr>
        <p:cNvPr id="2206" name="Shape 2206"/>
        <p:cNvGrpSpPr/>
        <p:nvPr/>
      </p:nvGrpSpPr>
      <p:grpSpPr>
        <a:xfrm>
          <a:off x="0" y="0"/>
          <a:ext cx="0" cy="0"/>
          <a:chOff x="0" y="0"/>
          <a:chExt cx="0" cy="0"/>
        </a:xfrm>
      </p:grpSpPr>
      <p:pic>
        <p:nvPicPr>
          <p:cNvPr id="2207" name="Google Shape;2207;g194a43cc6f3_0_492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208" name="Google Shape;2208;g194a43cc6f3_0_4923"/>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209" name="Google Shape;2209;g194a43cc6f3_0_4923"/>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10" name="Google Shape;2210;g194a43cc6f3_0_492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11" name="Google Shape;2211;g194a43cc6f3_0_4923"/>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212" name="Google Shape;2212;g194a43cc6f3_0_4923"/>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213" name="Google Shape;2213;g194a43cc6f3_0_4923"/>
          <p:cNvSpPr txBox="1"/>
          <p:nvPr>
            <p:ph idx="3"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2214" name="Google Shape;2214;g194a43cc6f3_0_492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mall Flower 3">
  <p:cSld name="28_Blank_1_1_1_6">
    <p:spTree>
      <p:nvGrpSpPr>
        <p:cNvPr id="2215" name="Shape 2215"/>
        <p:cNvGrpSpPr/>
        <p:nvPr/>
      </p:nvGrpSpPr>
      <p:grpSpPr>
        <a:xfrm>
          <a:off x="0" y="0"/>
          <a:ext cx="0" cy="0"/>
          <a:chOff x="0" y="0"/>
          <a:chExt cx="0" cy="0"/>
        </a:xfrm>
      </p:grpSpPr>
      <p:pic>
        <p:nvPicPr>
          <p:cNvPr id="2216" name="Google Shape;2216;g194a43cc6f3_0_493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217" name="Google Shape;2217;g194a43cc6f3_0_4932"/>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218" name="Google Shape;2218;g194a43cc6f3_0_4932"/>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19" name="Google Shape;2219;g194a43cc6f3_0_493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20" name="Google Shape;2220;g194a43cc6f3_0_4932"/>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221" name="Google Shape;2221;g194a43cc6f3_0_4932"/>
          <p:cNvSpPr/>
          <p:nvPr>
            <p:ph idx="3" type="pic"/>
          </p:nvPr>
        </p:nvSpPr>
        <p:spPr>
          <a:xfrm>
            <a:off x="1122001" y="1972500"/>
            <a:ext cx="4974000" cy="4123500"/>
          </a:xfrm>
          <a:prstGeom prst="rect">
            <a:avLst/>
          </a:prstGeom>
          <a:noFill/>
          <a:ln>
            <a:noFill/>
          </a:ln>
        </p:spPr>
      </p:sp>
      <p:sp>
        <p:nvSpPr>
          <p:cNvPr id="2222" name="Google Shape;2222;g194a43cc6f3_0_4932"/>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2223" name="Google Shape;2223;g194a43cc6f3_0_4932"/>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mall Flower 4">
  <p:cSld name="28_Blank_1_1_1_1_1_8">
    <p:spTree>
      <p:nvGrpSpPr>
        <p:cNvPr id="2224" name="Shape 2224"/>
        <p:cNvGrpSpPr/>
        <p:nvPr/>
      </p:nvGrpSpPr>
      <p:grpSpPr>
        <a:xfrm>
          <a:off x="0" y="0"/>
          <a:ext cx="0" cy="0"/>
          <a:chOff x="0" y="0"/>
          <a:chExt cx="0" cy="0"/>
        </a:xfrm>
      </p:grpSpPr>
      <p:pic>
        <p:nvPicPr>
          <p:cNvPr id="2225" name="Google Shape;2225;g194a43cc6f3_0_494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226" name="Google Shape;2226;g194a43cc6f3_0_4941"/>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227" name="Google Shape;2227;g194a43cc6f3_0_494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28" name="Google Shape;2228;g194a43cc6f3_0_494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229" name="Google Shape;2229;g194a43cc6f3_0_4941"/>
          <p:cNvSpPr/>
          <p:nvPr>
            <p:ph idx="2" type="pic"/>
          </p:nvPr>
        </p:nvSpPr>
        <p:spPr>
          <a:xfrm>
            <a:off x="1143000" y="1749300"/>
            <a:ext cx="4953000" cy="2136900"/>
          </a:xfrm>
          <a:prstGeom prst="rect">
            <a:avLst/>
          </a:prstGeom>
          <a:noFill/>
          <a:ln>
            <a:noFill/>
          </a:ln>
        </p:spPr>
      </p:sp>
      <p:sp>
        <p:nvSpPr>
          <p:cNvPr id="2230" name="Google Shape;2230;g194a43cc6f3_0_4941"/>
          <p:cNvSpPr/>
          <p:nvPr>
            <p:ph idx="3" type="pic"/>
          </p:nvPr>
        </p:nvSpPr>
        <p:spPr>
          <a:xfrm>
            <a:off x="1143000" y="4035300"/>
            <a:ext cx="4953000" cy="2136900"/>
          </a:xfrm>
          <a:prstGeom prst="rect">
            <a:avLst/>
          </a:prstGeom>
          <a:noFill/>
          <a:ln>
            <a:noFill/>
          </a:ln>
        </p:spPr>
      </p:sp>
      <p:sp>
        <p:nvSpPr>
          <p:cNvPr id="2231" name="Google Shape;2231;g194a43cc6f3_0_4941"/>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232" name="Google Shape;2232;g194a43cc6f3_0_4941"/>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2233" name="Google Shape;2233;g194a43cc6f3_0_494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mall Flower 5">
  <p:cSld name="28_Blank_1_1_1_1_1_2_6">
    <p:spTree>
      <p:nvGrpSpPr>
        <p:cNvPr id="2234" name="Shape 2234"/>
        <p:cNvGrpSpPr/>
        <p:nvPr/>
      </p:nvGrpSpPr>
      <p:grpSpPr>
        <a:xfrm>
          <a:off x="0" y="0"/>
          <a:ext cx="0" cy="0"/>
          <a:chOff x="0" y="0"/>
          <a:chExt cx="0" cy="0"/>
        </a:xfrm>
      </p:grpSpPr>
      <p:pic>
        <p:nvPicPr>
          <p:cNvPr id="2235" name="Google Shape;2235;g194a43cc6f3_0_495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236" name="Google Shape;2236;g194a43cc6f3_0_4951"/>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237" name="Google Shape;2237;g194a43cc6f3_0_495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38" name="Google Shape;2238;g194a43cc6f3_0_495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239" name="Google Shape;2239;g194a43cc6f3_0_4951"/>
          <p:cNvSpPr/>
          <p:nvPr>
            <p:ph idx="2" type="pic"/>
          </p:nvPr>
        </p:nvSpPr>
        <p:spPr>
          <a:xfrm>
            <a:off x="1141950" y="1673100"/>
            <a:ext cx="4953000" cy="1491600"/>
          </a:xfrm>
          <a:prstGeom prst="rect">
            <a:avLst/>
          </a:prstGeom>
          <a:noFill/>
          <a:ln>
            <a:noFill/>
          </a:ln>
        </p:spPr>
      </p:sp>
      <p:sp>
        <p:nvSpPr>
          <p:cNvPr id="2240" name="Google Shape;2240;g194a43cc6f3_0_4951"/>
          <p:cNvSpPr/>
          <p:nvPr>
            <p:ph idx="3" type="pic"/>
          </p:nvPr>
        </p:nvSpPr>
        <p:spPr>
          <a:xfrm>
            <a:off x="1141950" y="3268673"/>
            <a:ext cx="4953000" cy="1491600"/>
          </a:xfrm>
          <a:prstGeom prst="rect">
            <a:avLst/>
          </a:prstGeom>
          <a:noFill/>
          <a:ln>
            <a:noFill/>
          </a:ln>
        </p:spPr>
      </p:sp>
      <p:sp>
        <p:nvSpPr>
          <p:cNvPr id="2241" name="Google Shape;2241;g194a43cc6f3_0_4951"/>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242" name="Google Shape;2242;g194a43cc6f3_0_4951"/>
          <p:cNvSpPr/>
          <p:nvPr>
            <p:ph idx="4" type="pic"/>
          </p:nvPr>
        </p:nvSpPr>
        <p:spPr>
          <a:xfrm>
            <a:off x="1140900" y="4864250"/>
            <a:ext cx="4953000" cy="1491600"/>
          </a:xfrm>
          <a:prstGeom prst="rect">
            <a:avLst/>
          </a:prstGeom>
          <a:noFill/>
          <a:ln>
            <a:noFill/>
          </a:ln>
        </p:spPr>
      </p:sp>
      <p:sp>
        <p:nvSpPr>
          <p:cNvPr id="2243" name="Google Shape;2243;g194a43cc6f3_0_4951"/>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244" name="Google Shape;2244;g194a43cc6f3_0_4951"/>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2245" name="Google Shape;2245;g194a43cc6f3_0_495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mall Flower 6">
  <p:cSld name="28_Blank_1_1_1_1_1_1_7">
    <p:spTree>
      <p:nvGrpSpPr>
        <p:cNvPr id="2246" name="Shape 2246"/>
        <p:cNvGrpSpPr/>
        <p:nvPr/>
      </p:nvGrpSpPr>
      <p:grpSpPr>
        <a:xfrm>
          <a:off x="0" y="0"/>
          <a:ext cx="0" cy="0"/>
          <a:chOff x="0" y="0"/>
          <a:chExt cx="0" cy="0"/>
        </a:xfrm>
      </p:grpSpPr>
      <p:pic>
        <p:nvPicPr>
          <p:cNvPr id="2247" name="Google Shape;2247;g194a43cc6f3_0_496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248" name="Google Shape;2248;g194a43cc6f3_0_496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49" name="Google Shape;2249;g194a43cc6f3_0_496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250" name="Google Shape;2250;g194a43cc6f3_0_4963"/>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251" name="Google Shape;2251;g194a43cc6f3_0_4963"/>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252" name="Google Shape;2252;g194a43cc6f3_0_4963"/>
          <p:cNvSpPr/>
          <p:nvPr>
            <p:ph idx="3" type="pic"/>
          </p:nvPr>
        </p:nvSpPr>
        <p:spPr>
          <a:xfrm>
            <a:off x="3686431" y="1749300"/>
            <a:ext cx="2409600" cy="2136900"/>
          </a:xfrm>
          <a:prstGeom prst="rect">
            <a:avLst/>
          </a:prstGeom>
          <a:noFill/>
          <a:ln>
            <a:noFill/>
          </a:ln>
        </p:spPr>
      </p:sp>
      <p:sp>
        <p:nvSpPr>
          <p:cNvPr id="2253" name="Google Shape;2253;g194a43cc6f3_0_4963"/>
          <p:cNvSpPr/>
          <p:nvPr>
            <p:ph idx="4" type="pic"/>
          </p:nvPr>
        </p:nvSpPr>
        <p:spPr>
          <a:xfrm>
            <a:off x="3686431" y="4035300"/>
            <a:ext cx="2409600" cy="2136900"/>
          </a:xfrm>
          <a:prstGeom prst="rect">
            <a:avLst/>
          </a:prstGeom>
          <a:noFill/>
          <a:ln>
            <a:noFill/>
          </a:ln>
        </p:spPr>
      </p:sp>
      <p:sp>
        <p:nvSpPr>
          <p:cNvPr id="2254" name="Google Shape;2254;g194a43cc6f3_0_4963"/>
          <p:cNvSpPr/>
          <p:nvPr>
            <p:ph idx="5" type="pic"/>
          </p:nvPr>
        </p:nvSpPr>
        <p:spPr>
          <a:xfrm>
            <a:off x="1143000" y="1752600"/>
            <a:ext cx="2409600" cy="2136900"/>
          </a:xfrm>
          <a:prstGeom prst="rect">
            <a:avLst/>
          </a:prstGeom>
          <a:noFill/>
          <a:ln>
            <a:noFill/>
          </a:ln>
        </p:spPr>
      </p:sp>
      <p:sp>
        <p:nvSpPr>
          <p:cNvPr id="2255" name="Google Shape;2255;g194a43cc6f3_0_4963"/>
          <p:cNvSpPr/>
          <p:nvPr>
            <p:ph idx="6" type="pic"/>
          </p:nvPr>
        </p:nvSpPr>
        <p:spPr>
          <a:xfrm>
            <a:off x="1143000" y="4038600"/>
            <a:ext cx="2409600" cy="2136900"/>
          </a:xfrm>
          <a:prstGeom prst="rect">
            <a:avLst/>
          </a:prstGeom>
          <a:noFill/>
          <a:ln>
            <a:noFill/>
          </a:ln>
        </p:spPr>
      </p:sp>
      <p:pic>
        <p:nvPicPr>
          <p:cNvPr id="2256" name="Google Shape;2256;g194a43cc6f3_0_496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mall Flower 7">
  <p:cSld name="28_Blank_1_1_1_1_1_1_1_6">
    <p:spTree>
      <p:nvGrpSpPr>
        <p:cNvPr id="2257" name="Shape 2257"/>
        <p:cNvGrpSpPr/>
        <p:nvPr/>
      </p:nvGrpSpPr>
      <p:grpSpPr>
        <a:xfrm>
          <a:off x="0" y="0"/>
          <a:ext cx="0" cy="0"/>
          <a:chOff x="0" y="0"/>
          <a:chExt cx="0" cy="0"/>
        </a:xfrm>
      </p:grpSpPr>
      <p:pic>
        <p:nvPicPr>
          <p:cNvPr id="2258" name="Google Shape;2258;g194a43cc6f3_0_497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259" name="Google Shape;2259;g194a43cc6f3_0_497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60" name="Google Shape;2260;g194a43cc6f3_0_497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2261" name="Google Shape;2261;g194a43cc6f3_0_497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262" name="Google Shape;2262;g194a43cc6f3_0_4974"/>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Flower 6">
  <p:cSld name="7_Title Only_5_9">
    <p:spTree>
      <p:nvGrpSpPr>
        <p:cNvPr id="189" name="Shape 189"/>
        <p:cNvGrpSpPr/>
        <p:nvPr/>
      </p:nvGrpSpPr>
      <p:grpSpPr>
        <a:xfrm>
          <a:off x="0" y="0"/>
          <a:ext cx="0" cy="0"/>
          <a:chOff x="0" y="0"/>
          <a:chExt cx="0" cy="0"/>
        </a:xfrm>
      </p:grpSpPr>
      <p:pic>
        <p:nvPicPr>
          <p:cNvPr id="190" name="Google Shape;190;g194a43cc6f3_0_2906"/>
          <p:cNvPicPr preferRelativeResize="0"/>
          <p:nvPr/>
        </p:nvPicPr>
        <p:blipFill rotWithShape="1">
          <a:blip r:embed="rId2">
            <a:alphaModFix/>
          </a:blip>
          <a:srcRect b="0" l="0" r="0" t="0"/>
          <a:stretch/>
        </p:blipFill>
        <p:spPr>
          <a:xfrm>
            <a:off x="1" y="0"/>
            <a:ext cx="3250095" cy="6869086"/>
          </a:xfrm>
          <a:prstGeom prst="rect">
            <a:avLst/>
          </a:prstGeom>
          <a:noFill/>
          <a:ln>
            <a:noFill/>
          </a:ln>
        </p:spPr>
      </p:pic>
      <p:sp>
        <p:nvSpPr>
          <p:cNvPr id="191" name="Google Shape;191;g194a43cc6f3_0_290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92" name="Google Shape;192;g194a43cc6f3_0_290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93" name="Google Shape;193;g194a43cc6f3_0_290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194" name="Google Shape;194;g194a43cc6f3_0_2906"/>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195" name="Google Shape;195;g194a43cc6f3_0_2906"/>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196" name="Google Shape;196;g194a43cc6f3_0_2906"/>
          <p:cNvSpPr/>
          <p:nvPr>
            <p:ph idx="3" type="pic"/>
          </p:nvPr>
        </p:nvSpPr>
        <p:spPr>
          <a:xfrm>
            <a:off x="3686431" y="1749300"/>
            <a:ext cx="2409600" cy="2136900"/>
          </a:xfrm>
          <a:prstGeom prst="rect">
            <a:avLst/>
          </a:prstGeom>
          <a:noFill/>
          <a:ln>
            <a:noFill/>
          </a:ln>
        </p:spPr>
      </p:sp>
      <p:sp>
        <p:nvSpPr>
          <p:cNvPr id="197" name="Google Shape;197;g194a43cc6f3_0_2906"/>
          <p:cNvSpPr/>
          <p:nvPr>
            <p:ph idx="4" type="pic"/>
          </p:nvPr>
        </p:nvSpPr>
        <p:spPr>
          <a:xfrm>
            <a:off x="3686431" y="4035300"/>
            <a:ext cx="2409600" cy="2136900"/>
          </a:xfrm>
          <a:prstGeom prst="rect">
            <a:avLst/>
          </a:prstGeom>
          <a:noFill/>
          <a:ln>
            <a:noFill/>
          </a:ln>
        </p:spPr>
      </p:sp>
      <p:sp>
        <p:nvSpPr>
          <p:cNvPr id="198" name="Google Shape;198;g194a43cc6f3_0_2906"/>
          <p:cNvSpPr/>
          <p:nvPr>
            <p:ph idx="5" type="pic"/>
          </p:nvPr>
        </p:nvSpPr>
        <p:spPr>
          <a:xfrm>
            <a:off x="1143000" y="1752600"/>
            <a:ext cx="2409600" cy="2136900"/>
          </a:xfrm>
          <a:prstGeom prst="rect">
            <a:avLst/>
          </a:prstGeom>
          <a:noFill/>
          <a:ln>
            <a:noFill/>
          </a:ln>
        </p:spPr>
      </p:sp>
      <p:sp>
        <p:nvSpPr>
          <p:cNvPr id="199" name="Google Shape;199;g194a43cc6f3_0_2906"/>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mall Flower">
  <p:cSld name="24_Blank_1">
    <p:spTree>
      <p:nvGrpSpPr>
        <p:cNvPr id="2263" name="Shape 2263"/>
        <p:cNvGrpSpPr/>
        <p:nvPr/>
      </p:nvGrpSpPr>
      <p:grpSpPr>
        <a:xfrm>
          <a:off x="0" y="0"/>
          <a:ext cx="0" cy="0"/>
          <a:chOff x="0" y="0"/>
          <a:chExt cx="0" cy="0"/>
        </a:xfrm>
      </p:grpSpPr>
      <p:pic>
        <p:nvPicPr>
          <p:cNvPr id="2264" name="Google Shape;2264;g194a43cc6f3_0_4980"/>
          <p:cNvPicPr preferRelativeResize="0"/>
          <p:nvPr/>
        </p:nvPicPr>
        <p:blipFill rotWithShape="1">
          <a:blip r:embed="rId2">
            <a:alphaModFix/>
          </a:blip>
          <a:srcRect b="0" l="0" r="0" t="0"/>
          <a:stretch/>
        </p:blipFill>
        <p:spPr>
          <a:xfrm>
            <a:off x="10618030" y="360848"/>
            <a:ext cx="1054099" cy="749301"/>
          </a:xfrm>
          <a:prstGeom prst="rect">
            <a:avLst/>
          </a:prstGeom>
          <a:noFill/>
          <a:ln>
            <a:noFill/>
          </a:ln>
        </p:spPr>
      </p:pic>
      <p:sp>
        <p:nvSpPr>
          <p:cNvPr id="2265" name="Google Shape;2265;g194a43cc6f3_0_4980"/>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266" name="Google Shape;2266;g194a43cc6f3_0_4980"/>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2267" name="Google Shape;2267;g194a43cc6f3_0_4980"/>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68" name="Google Shape;2268;g194a43cc6f3_0_498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269" name="Google Shape;2269;g194a43cc6f3_0_4980"/>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mall Flower 1">
  <p:cSld name="28_Blank_1_1_3_5">
    <p:spTree>
      <p:nvGrpSpPr>
        <p:cNvPr id="2270" name="Shape 2270"/>
        <p:cNvGrpSpPr/>
        <p:nvPr/>
      </p:nvGrpSpPr>
      <p:grpSpPr>
        <a:xfrm>
          <a:off x="0" y="0"/>
          <a:ext cx="0" cy="0"/>
          <a:chOff x="0" y="0"/>
          <a:chExt cx="0" cy="0"/>
        </a:xfrm>
      </p:grpSpPr>
      <p:pic>
        <p:nvPicPr>
          <p:cNvPr id="2271" name="Google Shape;2271;g194a43cc6f3_0_4987"/>
          <p:cNvPicPr preferRelativeResize="0"/>
          <p:nvPr/>
        </p:nvPicPr>
        <p:blipFill rotWithShape="1">
          <a:blip r:embed="rId2">
            <a:alphaModFix/>
          </a:blip>
          <a:srcRect b="0" l="0" r="0" t="0"/>
          <a:stretch/>
        </p:blipFill>
        <p:spPr>
          <a:xfrm>
            <a:off x="10618030" y="360848"/>
            <a:ext cx="1054099" cy="749301"/>
          </a:xfrm>
          <a:prstGeom prst="rect">
            <a:avLst/>
          </a:prstGeom>
          <a:noFill/>
          <a:ln>
            <a:noFill/>
          </a:ln>
        </p:spPr>
      </p:pic>
      <p:sp>
        <p:nvSpPr>
          <p:cNvPr id="2272" name="Google Shape;2272;g194a43cc6f3_0_4987"/>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73" name="Google Shape;2273;g194a43cc6f3_0_498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74" name="Google Shape;2274;g194a43cc6f3_0_4987"/>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2275" name="Google Shape;2275;g194a43cc6f3_0_4987"/>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2276" name="Google Shape;2276;g194a43cc6f3_0_498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2277" name="Google Shape;2277;g194a43cc6f3_0_4987"/>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SzPts val="2000"/>
              <a:buChar char="•"/>
              <a:defRPr/>
            </a:lvl1pPr>
            <a:lvl2pPr indent="-342900" lvl="1" marL="914400" rtl="0" algn="l">
              <a:lnSpc>
                <a:spcPct val="90000"/>
              </a:lnSpc>
              <a:spcBef>
                <a:spcPts val="500"/>
              </a:spcBef>
              <a:spcAft>
                <a:spcPts val="0"/>
              </a:spcAft>
              <a:buSzPts val="1800"/>
              <a:buChar char="•"/>
              <a:defRPr/>
            </a:lvl2pPr>
            <a:lvl3pPr indent="-330200" lvl="2" marL="1371600" rtl="0" algn="l">
              <a:lnSpc>
                <a:spcPct val="90000"/>
              </a:lnSpc>
              <a:spcBef>
                <a:spcPts val="500"/>
              </a:spcBef>
              <a:spcAft>
                <a:spcPts val="0"/>
              </a:spcAft>
              <a:buSzPts val="1600"/>
              <a:buChar char="•"/>
              <a:defRPr/>
            </a:lvl3pPr>
            <a:lvl4pPr indent="-317500" lvl="3" marL="1828800" rtl="0" algn="l">
              <a:lnSpc>
                <a:spcPct val="90000"/>
              </a:lnSpc>
              <a:spcBef>
                <a:spcPts val="500"/>
              </a:spcBef>
              <a:spcAft>
                <a:spcPts val="0"/>
              </a:spcAft>
              <a:buSzPts val="1400"/>
              <a:buChar char="•"/>
              <a:defRPr/>
            </a:lvl4pPr>
            <a:lvl5pPr indent="-317500" lvl="4" marL="2286000" rtl="0" algn="l">
              <a:lnSpc>
                <a:spcPct val="90000"/>
              </a:lnSpc>
              <a:spcBef>
                <a:spcPts val="500"/>
              </a:spcBef>
              <a:spcAft>
                <a:spcPts val="0"/>
              </a:spcAft>
              <a:buSzPts val="14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mall Flower 2">
  <p:cSld name="28_Blank_1_1_2_5">
    <p:spTree>
      <p:nvGrpSpPr>
        <p:cNvPr id="2278" name="Shape 2278"/>
        <p:cNvGrpSpPr/>
        <p:nvPr/>
      </p:nvGrpSpPr>
      <p:grpSpPr>
        <a:xfrm>
          <a:off x="0" y="0"/>
          <a:ext cx="0" cy="0"/>
          <a:chOff x="0" y="0"/>
          <a:chExt cx="0" cy="0"/>
        </a:xfrm>
      </p:grpSpPr>
      <p:pic>
        <p:nvPicPr>
          <p:cNvPr id="2279" name="Google Shape;2279;g194a43cc6f3_0_499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280" name="Google Shape;2280;g194a43cc6f3_0_4995"/>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281" name="Google Shape;2281;g194a43cc6f3_0_4995"/>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82" name="Google Shape;2282;g194a43cc6f3_0_499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83" name="Google Shape;2283;g194a43cc6f3_0_4995"/>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284" name="Google Shape;2284;g194a43cc6f3_0_4995"/>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285" name="Google Shape;2285;g194a43cc6f3_0_4995"/>
          <p:cNvSpPr txBox="1"/>
          <p:nvPr>
            <p:ph idx="3"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2286" name="Google Shape;2286;g194a43cc6f3_0_499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mall Flower 3">
  <p:cSld name="28_Blank_1_1_1_5">
    <p:spTree>
      <p:nvGrpSpPr>
        <p:cNvPr id="2287" name="Shape 2287"/>
        <p:cNvGrpSpPr/>
        <p:nvPr/>
      </p:nvGrpSpPr>
      <p:grpSpPr>
        <a:xfrm>
          <a:off x="0" y="0"/>
          <a:ext cx="0" cy="0"/>
          <a:chOff x="0" y="0"/>
          <a:chExt cx="0" cy="0"/>
        </a:xfrm>
      </p:grpSpPr>
      <p:pic>
        <p:nvPicPr>
          <p:cNvPr id="2288" name="Google Shape;2288;g194a43cc6f3_0_500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289" name="Google Shape;2289;g194a43cc6f3_0_5004"/>
          <p:cNvPicPr preferRelativeResize="0"/>
          <p:nvPr/>
        </p:nvPicPr>
        <p:blipFill rotWithShape="1">
          <a:blip r:embed="rId3">
            <a:alphaModFix/>
          </a:blip>
          <a:srcRect b="0" l="0" r="0" t="0"/>
          <a:stretch/>
        </p:blipFill>
        <p:spPr>
          <a:xfrm>
            <a:off x="10015905" y="559823"/>
            <a:ext cx="1054099" cy="749301"/>
          </a:xfrm>
          <a:prstGeom prst="rect">
            <a:avLst/>
          </a:prstGeom>
          <a:noFill/>
          <a:ln>
            <a:noFill/>
          </a:ln>
        </p:spPr>
      </p:pic>
      <p:sp>
        <p:nvSpPr>
          <p:cNvPr id="2290" name="Google Shape;2290;g194a43cc6f3_0_5004"/>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91" name="Google Shape;2291;g194a43cc6f3_0_500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92" name="Google Shape;2292;g194a43cc6f3_0_5004"/>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293" name="Google Shape;2293;g194a43cc6f3_0_5004"/>
          <p:cNvSpPr/>
          <p:nvPr>
            <p:ph idx="3" type="pic"/>
          </p:nvPr>
        </p:nvSpPr>
        <p:spPr>
          <a:xfrm>
            <a:off x="1122001" y="1972500"/>
            <a:ext cx="4974000" cy="4123500"/>
          </a:xfrm>
          <a:prstGeom prst="rect">
            <a:avLst/>
          </a:prstGeom>
          <a:noFill/>
          <a:ln>
            <a:noFill/>
          </a:ln>
        </p:spPr>
      </p:sp>
      <p:sp>
        <p:nvSpPr>
          <p:cNvPr id="2294" name="Google Shape;2294;g194a43cc6f3_0_5004"/>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2295" name="Google Shape;2295;g194a43cc6f3_0_5004"/>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mall Flower 4">
  <p:cSld name="28_Blank_1_1_1_1_1_7">
    <p:spTree>
      <p:nvGrpSpPr>
        <p:cNvPr id="2296" name="Shape 2296"/>
        <p:cNvGrpSpPr/>
        <p:nvPr/>
      </p:nvGrpSpPr>
      <p:grpSpPr>
        <a:xfrm>
          <a:off x="0" y="0"/>
          <a:ext cx="0" cy="0"/>
          <a:chOff x="0" y="0"/>
          <a:chExt cx="0" cy="0"/>
        </a:xfrm>
      </p:grpSpPr>
      <p:pic>
        <p:nvPicPr>
          <p:cNvPr id="2297" name="Google Shape;2297;g194a43cc6f3_0_501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298" name="Google Shape;2298;g194a43cc6f3_0_5013"/>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299" name="Google Shape;2299;g194a43cc6f3_0_501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00" name="Google Shape;2300;g194a43cc6f3_0_501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301" name="Google Shape;2301;g194a43cc6f3_0_5013"/>
          <p:cNvSpPr/>
          <p:nvPr>
            <p:ph idx="2" type="pic"/>
          </p:nvPr>
        </p:nvSpPr>
        <p:spPr>
          <a:xfrm>
            <a:off x="1143000" y="1749300"/>
            <a:ext cx="4953000" cy="2136900"/>
          </a:xfrm>
          <a:prstGeom prst="rect">
            <a:avLst/>
          </a:prstGeom>
          <a:noFill/>
          <a:ln>
            <a:noFill/>
          </a:ln>
        </p:spPr>
      </p:sp>
      <p:sp>
        <p:nvSpPr>
          <p:cNvPr id="2302" name="Google Shape;2302;g194a43cc6f3_0_5013"/>
          <p:cNvSpPr/>
          <p:nvPr>
            <p:ph idx="3" type="pic"/>
          </p:nvPr>
        </p:nvSpPr>
        <p:spPr>
          <a:xfrm>
            <a:off x="1143000" y="4035300"/>
            <a:ext cx="4953000" cy="2136900"/>
          </a:xfrm>
          <a:prstGeom prst="rect">
            <a:avLst/>
          </a:prstGeom>
          <a:noFill/>
          <a:ln>
            <a:noFill/>
          </a:ln>
        </p:spPr>
      </p:sp>
      <p:sp>
        <p:nvSpPr>
          <p:cNvPr id="2303" name="Google Shape;2303;g194a43cc6f3_0_5013"/>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304" name="Google Shape;2304;g194a43cc6f3_0_5013"/>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2305" name="Google Shape;2305;g194a43cc6f3_0_501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mall Flower 5">
  <p:cSld name="28_Blank_1_1_1_1_1_2_5">
    <p:spTree>
      <p:nvGrpSpPr>
        <p:cNvPr id="2306" name="Shape 2306"/>
        <p:cNvGrpSpPr/>
        <p:nvPr/>
      </p:nvGrpSpPr>
      <p:grpSpPr>
        <a:xfrm>
          <a:off x="0" y="0"/>
          <a:ext cx="0" cy="0"/>
          <a:chOff x="0" y="0"/>
          <a:chExt cx="0" cy="0"/>
        </a:xfrm>
      </p:grpSpPr>
      <p:pic>
        <p:nvPicPr>
          <p:cNvPr id="2307" name="Google Shape;2307;g194a43cc6f3_0_502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308" name="Google Shape;2308;g194a43cc6f3_0_5023"/>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309" name="Google Shape;2309;g194a43cc6f3_0_502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10" name="Google Shape;2310;g194a43cc6f3_0_502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311" name="Google Shape;2311;g194a43cc6f3_0_5023"/>
          <p:cNvSpPr/>
          <p:nvPr>
            <p:ph idx="2" type="pic"/>
          </p:nvPr>
        </p:nvSpPr>
        <p:spPr>
          <a:xfrm>
            <a:off x="1141950" y="1673100"/>
            <a:ext cx="4953000" cy="1491600"/>
          </a:xfrm>
          <a:prstGeom prst="rect">
            <a:avLst/>
          </a:prstGeom>
          <a:noFill/>
          <a:ln>
            <a:noFill/>
          </a:ln>
        </p:spPr>
      </p:sp>
      <p:sp>
        <p:nvSpPr>
          <p:cNvPr id="2312" name="Google Shape;2312;g194a43cc6f3_0_5023"/>
          <p:cNvSpPr/>
          <p:nvPr>
            <p:ph idx="3" type="pic"/>
          </p:nvPr>
        </p:nvSpPr>
        <p:spPr>
          <a:xfrm>
            <a:off x="1141950" y="3268673"/>
            <a:ext cx="4953000" cy="1491600"/>
          </a:xfrm>
          <a:prstGeom prst="rect">
            <a:avLst/>
          </a:prstGeom>
          <a:noFill/>
          <a:ln>
            <a:noFill/>
          </a:ln>
        </p:spPr>
      </p:sp>
      <p:sp>
        <p:nvSpPr>
          <p:cNvPr id="2313" name="Google Shape;2313;g194a43cc6f3_0_5023"/>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314" name="Google Shape;2314;g194a43cc6f3_0_5023"/>
          <p:cNvSpPr/>
          <p:nvPr>
            <p:ph idx="4" type="pic"/>
          </p:nvPr>
        </p:nvSpPr>
        <p:spPr>
          <a:xfrm>
            <a:off x="1140900" y="4864250"/>
            <a:ext cx="4953000" cy="1491600"/>
          </a:xfrm>
          <a:prstGeom prst="rect">
            <a:avLst/>
          </a:prstGeom>
          <a:noFill/>
          <a:ln>
            <a:noFill/>
          </a:ln>
        </p:spPr>
      </p:sp>
      <p:sp>
        <p:nvSpPr>
          <p:cNvPr id="2315" name="Google Shape;2315;g194a43cc6f3_0_5023"/>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316" name="Google Shape;2316;g194a43cc6f3_0_5023"/>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2317" name="Google Shape;2317;g194a43cc6f3_0_502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mall Flower 6">
  <p:cSld name="28_Blank_1_1_1_1_1_1_6">
    <p:spTree>
      <p:nvGrpSpPr>
        <p:cNvPr id="2318" name="Shape 2318"/>
        <p:cNvGrpSpPr/>
        <p:nvPr/>
      </p:nvGrpSpPr>
      <p:grpSpPr>
        <a:xfrm>
          <a:off x="0" y="0"/>
          <a:ext cx="0" cy="0"/>
          <a:chOff x="0" y="0"/>
          <a:chExt cx="0" cy="0"/>
        </a:xfrm>
      </p:grpSpPr>
      <p:pic>
        <p:nvPicPr>
          <p:cNvPr id="2319" name="Google Shape;2319;g194a43cc6f3_0_503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320" name="Google Shape;2320;g194a43cc6f3_0_503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21" name="Google Shape;2321;g194a43cc6f3_0_503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322" name="Google Shape;2322;g194a43cc6f3_0_5035"/>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323" name="Google Shape;2323;g194a43cc6f3_0_5035"/>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324" name="Google Shape;2324;g194a43cc6f3_0_5035"/>
          <p:cNvSpPr/>
          <p:nvPr>
            <p:ph idx="3" type="pic"/>
          </p:nvPr>
        </p:nvSpPr>
        <p:spPr>
          <a:xfrm>
            <a:off x="3686431" y="1749300"/>
            <a:ext cx="2409600" cy="2136900"/>
          </a:xfrm>
          <a:prstGeom prst="rect">
            <a:avLst/>
          </a:prstGeom>
          <a:noFill/>
          <a:ln>
            <a:noFill/>
          </a:ln>
        </p:spPr>
      </p:sp>
      <p:sp>
        <p:nvSpPr>
          <p:cNvPr id="2325" name="Google Shape;2325;g194a43cc6f3_0_5035"/>
          <p:cNvSpPr/>
          <p:nvPr>
            <p:ph idx="4" type="pic"/>
          </p:nvPr>
        </p:nvSpPr>
        <p:spPr>
          <a:xfrm>
            <a:off x="3686431" y="4035300"/>
            <a:ext cx="2409600" cy="2136900"/>
          </a:xfrm>
          <a:prstGeom prst="rect">
            <a:avLst/>
          </a:prstGeom>
          <a:noFill/>
          <a:ln>
            <a:noFill/>
          </a:ln>
        </p:spPr>
      </p:sp>
      <p:sp>
        <p:nvSpPr>
          <p:cNvPr id="2326" name="Google Shape;2326;g194a43cc6f3_0_5035"/>
          <p:cNvSpPr/>
          <p:nvPr>
            <p:ph idx="5" type="pic"/>
          </p:nvPr>
        </p:nvSpPr>
        <p:spPr>
          <a:xfrm>
            <a:off x="1143000" y="1752600"/>
            <a:ext cx="2409600" cy="2136900"/>
          </a:xfrm>
          <a:prstGeom prst="rect">
            <a:avLst/>
          </a:prstGeom>
          <a:noFill/>
          <a:ln>
            <a:noFill/>
          </a:ln>
        </p:spPr>
      </p:sp>
      <p:sp>
        <p:nvSpPr>
          <p:cNvPr id="2327" name="Google Shape;2327;g194a43cc6f3_0_5035"/>
          <p:cNvSpPr/>
          <p:nvPr>
            <p:ph idx="6" type="pic"/>
          </p:nvPr>
        </p:nvSpPr>
        <p:spPr>
          <a:xfrm>
            <a:off x="1143000" y="4038600"/>
            <a:ext cx="2409600" cy="2136900"/>
          </a:xfrm>
          <a:prstGeom prst="rect">
            <a:avLst/>
          </a:prstGeom>
          <a:noFill/>
          <a:ln>
            <a:noFill/>
          </a:ln>
        </p:spPr>
      </p:sp>
      <p:pic>
        <p:nvPicPr>
          <p:cNvPr id="2328" name="Google Shape;2328;g194a43cc6f3_0_503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mall Flower 7">
  <p:cSld name="28_Blank_1_1_1_1_1_1_1_5">
    <p:spTree>
      <p:nvGrpSpPr>
        <p:cNvPr id="2329" name="Shape 2329"/>
        <p:cNvGrpSpPr/>
        <p:nvPr/>
      </p:nvGrpSpPr>
      <p:grpSpPr>
        <a:xfrm>
          <a:off x="0" y="0"/>
          <a:ext cx="0" cy="0"/>
          <a:chOff x="0" y="0"/>
          <a:chExt cx="0" cy="0"/>
        </a:xfrm>
      </p:grpSpPr>
      <p:pic>
        <p:nvPicPr>
          <p:cNvPr id="2330" name="Google Shape;2330;g194a43cc6f3_0_504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331" name="Google Shape;2331;g194a43cc6f3_0_504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32" name="Google Shape;2332;g194a43cc6f3_0_504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2333" name="Google Shape;2333;g194a43cc6f3_0_504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334" name="Google Shape;2334;g194a43cc6f3_0_5046"/>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mall Flower">
  <p:cSld name="25_Blank_1">
    <p:spTree>
      <p:nvGrpSpPr>
        <p:cNvPr id="2335" name="Shape 2335"/>
        <p:cNvGrpSpPr/>
        <p:nvPr/>
      </p:nvGrpSpPr>
      <p:grpSpPr>
        <a:xfrm>
          <a:off x="0" y="0"/>
          <a:ext cx="0" cy="0"/>
          <a:chOff x="0" y="0"/>
          <a:chExt cx="0" cy="0"/>
        </a:xfrm>
      </p:grpSpPr>
      <p:pic>
        <p:nvPicPr>
          <p:cNvPr id="2336" name="Google Shape;2336;g194a43cc6f3_0_505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337" name="Google Shape;2337;g194a43cc6f3_0_5052"/>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338" name="Google Shape;2338;g194a43cc6f3_0_5052"/>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39" name="Google Shape;2339;g194a43cc6f3_0_5052"/>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40" name="Google Shape;2340;g194a43cc6f3_0_505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341" name="Google Shape;2341;g194a43cc6f3_0_5052"/>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mall Flower 1">
  <p:cSld name="28_Blank_1_1_3_4">
    <p:spTree>
      <p:nvGrpSpPr>
        <p:cNvPr id="2342" name="Shape 2342"/>
        <p:cNvGrpSpPr/>
        <p:nvPr/>
      </p:nvGrpSpPr>
      <p:grpSpPr>
        <a:xfrm>
          <a:off x="0" y="0"/>
          <a:ext cx="0" cy="0"/>
          <a:chOff x="0" y="0"/>
          <a:chExt cx="0" cy="0"/>
        </a:xfrm>
      </p:grpSpPr>
      <p:pic>
        <p:nvPicPr>
          <p:cNvPr id="2343" name="Google Shape;2343;g194a43cc6f3_0_505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344" name="Google Shape;2344;g194a43cc6f3_0_5059"/>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345" name="Google Shape;2345;g194a43cc6f3_0_5059"/>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46" name="Google Shape;2346;g194a43cc6f3_0_505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47" name="Google Shape;2347;g194a43cc6f3_0_5059"/>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2348" name="Google Shape;2348;g194a43cc6f3_0_505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2349" name="Google Shape;2349;g194a43cc6f3_0_5059"/>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SzPts val="2000"/>
              <a:buChar char="•"/>
              <a:defRPr/>
            </a:lvl1pPr>
            <a:lvl2pPr indent="-342900" lvl="1" marL="914400" rtl="0" algn="l">
              <a:lnSpc>
                <a:spcPct val="90000"/>
              </a:lnSpc>
              <a:spcBef>
                <a:spcPts val="500"/>
              </a:spcBef>
              <a:spcAft>
                <a:spcPts val="0"/>
              </a:spcAft>
              <a:buSzPts val="1800"/>
              <a:buChar char="•"/>
              <a:defRPr/>
            </a:lvl2pPr>
            <a:lvl3pPr indent="-330200" lvl="2" marL="1371600" rtl="0" algn="l">
              <a:lnSpc>
                <a:spcPct val="90000"/>
              </a:lnSpc>
              <a:spcBef>
                <a:spcPts val="500"/>
              </a:spcBef>
              <a:spcAft>
                <a:spcPts val="0"/>
              </a:spcAft>
              <a:buSzPts val="1600"/>
              <a:buChar char="•"/>
              <a:defRPr/>
            </a:lvl3pPr>
            <a:lvl4pPr indent="-317500" lvl="3" marL="1828800" rtl="0" algn="l">
              <a:lnSpc>
                <a:spcPct val="90000"/>
              </a:lnSpc>
              <a:spcBef>
                <a:spcPts val="500"/>
              </a:spcBef>
              <a:spcAft>
                <a:spcPts val="0"/>
              </a:spcAft>
              <a:buSzPts val="1400"/>
              <a:buChar char="•"/>
              <a:defRPr/>
            </a:lvl4pPr>
            <a:lvl5pPr indent="-317500" lvl="4" marL="2286000" rtl="0" algn="l">
              <a:lnSpc>
                <a:spcPct val="90000"/>
              </a:lnSpc>
              <a:spcBef>
                <a:spcPts val="500"/>
              </a:spcBef>
              <a:spcAft>
                <a:spcPts val="0"/>
              </a:spcAft>
              <a:buSzPts val="14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Flower 7">
  <p:cSld name="7_Title Only_6_9">
    <p:spTree>
      <p:nvGrpSpPr>
        <p:cNvPr id="200" name="Shape 200"/>
        <p:cNvGrpSpPr/>
        <p:nvPr/>
      </p:nvGrpSpPr>
      <p:grpSpPr>
        <a:xfrm>
          <a:off x="0" y="0"/>
          <a:ext cx="0" cy="0"/>
          <a:chOff x="0" y="0"/>
          <a:chExt cx="0" cy="0"/>
        </a:xfrm>
      </p:grpSpPr>
      <p:pic>
        <p:nvPicPr>
          <p:cNvPr id="201" name="Google Shape;201;g194a43cc6f3_0_2917"/>
          <p:cNvPicPr preferRelativeResize="0"/>
          <p:nvPr/>
        </p:nvPicPr>
        <p:blipFill rotWithShape="1">
          <a:blip r:embed="rId2">
            <a:alphaModFix/>
          </a:blip>
          <a:srcRect b="0" l="0" r="0" t="0"/>
          <a:stretch/>
        </p:blipFill>
        <p:spPr>
          <a:xfrm>
            <a:off x="1" y="0"/>
            <a:ext cx="3250095" cy="6869086"/>
          </a:xfrm>
          <a:prstGeom prst="rect">
            <a:avLst/>
          </a:prstGeom>
          <a:noFill/>
          <a:ln>
            <a:noFill/>
          </a:ln>
        </p:spPr>
      </p:pic>
      <p:sp>
        <p:nvSpPr>
          <p:cNvPr id="202" name="Google Shape;202;g194a43cc6f3_0_291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03" name="Google Shape;203;g194a43cc6f3_0_291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04" name="Google Shape;204;g194a43cc6f3_0_291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05" name="Google Shape;205;g194a43cc6f3_0_2917"/>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mall Flower 2">
  <p:cSld name="28_Blank_1_1_2_4">
    <p:spTree>
      <p:nvGrpSpPr>
        <p:cNvPr id="2350" name="Shape 2350"/>
        <p:cNvGrpSpPr/>
        <p:nvPr/>
      </p:nvGrpSpPr>
      <p:grpSpPr>
        <a:xfrm>
          <a:off x="0" y="0"/>
          <a:ext cx="0" cy="0"/>
          <a:chOff x="0" y="0"/>
          <a:chExt cx="0" cy="0"/>
        </a:xfrm>
      </p:grpSpPr>
      <p:pic>
        <p:nvPicPr>
          <p:cNvPr id="2351" name="Google Shape;2351;g194a43cc6f3_0_506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352" name="Google Shape;2352;g194a43cc6f3_0_5067"/>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353" name="Google Shape;2353;g194a43cc6f3_0_5067"/>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54" name="Google Shape;2354;g194a43cc6f3_0_506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55" name="Google Shape;2355;g194a43cc6f3_0_5067"/>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356" name="Google Shape;2356;g194a43cc6f3_0_5067"/>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357" name="Google Shape;2357;g194a43cc6f3_0_5067"/>
          <p:cNvSpPr txBox="1"/>
          <p:nvPr>
            <p:ph idx="3"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2358" name="Google Shape;2358;g194a43cc6f3_0_506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mall Flower 3">
  <p:cSld name="28_Blank_1_1_1_4">
    <p:spTree>
      <p:nvGrpSpPr>
        <p:cNvPr id="2359" name="Shape 2359"/>
        <p:cNvGrpSpPr/>
        <p:nvPr/>
      </p:nvGrpSpPr>
      <p:grpSpPr>
        <a:xfrm>
          <a:off x="0" y="0"/>
          <a:ext cx="0" cy="0"/>
          <a:chOff x="0" y="0"/>
          <a:chExt cx="0" cy="0"/>
        </a:xfrm>
      </p:grpSpPr>
      <p:pic>
        <p:nvPicPr>
          <p:cNvPr id="2360" name="Google Shape;2360;g194a43cc6f3_0_507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361" name="Google Shape;2361;g194a43cc6f3_0_5076"/>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362" name="Google Shape;2362;g194a43cc6f3_0_5076"/>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63" name="Google Shape;2363;g194a43cc6f3_0_507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64" name="Google Shape;2364;g194a43cc6f3_0_5076"/>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365" name="Google Shape;2365;g194a43cc6f3_0_5076"/>
          <p:cNvSpPr/>
          <p:nvPr>
            <p:ph idx="3" type="pic"/>
          </p:nvPr>
        </p:nvSpPr>
        <p:spPr>
          <a:xfrm>
            <a:off x="1122001" y="1972500"/>
            <a:ext cx="4974000" cy="4123500"/>
          </a:xfrm>
          <a:prstGeom prst="rect">
            <a:avLst/>
          </a:prstGeom>
          <a:noFill/>
          <a:ln>
            <a:noFill/>
          </a:ln>
        </p:spPr>
      </p:sp>
      <p:sp>
        <p:nvSpPr>
          <p:cNvPr id="2366" name="Google Shape;2366;g194a43cc6f3_0_5076"/>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2367" name="Google Shape;2367;g194a43cc6f3_0_5076"/>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mall Flower 4">
  <p:cSld name="28_Blank_1_1_1_1_1_6">
    <p:spTree>
      <p:nvGrpSpPr>
        <p:cNvPr id="2368" name="Shape 2368"/>
        <p:cNvGrpSpPr/>
        <p:nvPr/>
      </p:nvGrpSpPr>
      <p:grpSpPr>
        <a:xfrm>
          <a:off x="0" y="0"/>
          <a:ext cx="0" cy="0"/>
          <a:chOff x="0" y="0"/>
          <a:chExt cx="0" cy="0"/>
        </a:xfrm>
      </p:grpSpPr>
      <p:pic>
        <p:nvPicPr>
          <p:cNvPr id="2369" name="Google Shape;2369;g194a43cc6f3_0_508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370" name="Google Shape;2370;g194a43cc6f3_0_5085"/>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371" name="Google Shape;2371;g194a43cc6f3_0_508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72" name="Google Shape;2372;g194a43cc6f3_0_508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373" name="Google Shape;2373;g194a43cc6f3_0_5085"/>
          <p:cNvSpPr/>
          <p:nvPr>
            <p:ph idx="2" type="pic"/>
          </p:nvPr>
        </p:nvSpPr>
        <p:spPr>
          <a:xfrm>
            <a:off x="1143000" y="1749300"/>
            <a:ext cx="4953000" cy="2136900"/>
          </a:xfrm>
          <a:prstGeom prst="rect">
            <a:avLst/>
          </a:prstGeom>
          <a:noFill/>
          <a:ln>
            <a:noFill/>
          </a:ln>
        </p:spPr>
      </p:sp>
      <p:sp>
        <p:nvSpPr>
          <p:cNvPr id="2374" name="Google Shape;2374;g194a43cc6f3_0_5085"/>
          <p:cNvSpPr/>
          <p:nvPr>
            <p:ph idx="3" type="pic"/>
          </p:nvPr>
        </p:nvSpPr>
        <p:spPr>
          <a:xfrm>
            <a:off x="1143000" y="4035300"/>
            <a:ext cx="4953000" cy="2136900"/>
          </a:xfrm>
          <a:prstGeom prst="rect">
            <a:avLst/>
          </a:prstGeom>
          <a:noFill/>
          <a:ln>
            <a:noFill/>
          </a:ln>
        </p:spPr>
      </p:sp>
      <p:sp>
        <p:nvSpPr>
          <p:cNvPr id="2375" name="Google Shape;2375;g194a43cc6f3_0_5085"/>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376" name="Google Shape;2376;g194a43cc6f3_0_5085"/>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2377" name="Google Shape;2377;g194a43cc6f3_0_508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mall Flower 5">
  <p:cSld name="28_Blank_1_1_1_1_1_2_4">
    <p:spTree>
      <p:nvGrpSpPr>
        <p:cNvPr id="2378" name="Shape 2378"/>
        <p:cNvGrpSpPr/>
        <p:nvPr/>
      </p:nvGrpSpPr>
      <p:grpSpPr>
        <a:xfrm>
          <a:off x="0" y="0"/>
          <a:ext cx="0" cy="0"/>
          <a:chOff x="0" y="0"/>
          <a:chExt cx="0" cy="0"/>
        </a:xfrm>
      </p:grpSpPr>
      <p:pic>
        <p:nvPicPr>
          <p:cNvPr id="2379" name="Google Shape;2379;g194a43cc6f3_0_509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380" name="Google Shape;2380;g194a43cc6f3_0_5095"/>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381" name="Google Shape;2381;g194a43cc6f3_0_509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82" name="Google Shape;2382;g194a43cc6f3_0_509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383" name="Google Shape;2383;g194a43cc6f3_0_5095"/>
          <p:cNvSpPr/>
          <p:nvPr>
            <p:ph idx="2" type="pic"/>
          </p:nvPr>
        </p:nvSpPr>
        <p:spPr>
          <a:xfrm>
            <a:off x="1141950" y="1673100"/>
            <a:ext cx="4953000" cy="1491600"/>
          </a:xfrm>
          <a:prstGeom prst="rect">
            <a:avLst/>
          </a:prstGeom>
          <a:noFill/>
          <a:ln>
            <a:noFill/>
          </a:ln>
        </p:spPr>
      </p:sp>
      <p:sp>
        <p:nvSpPr>
          <p:cNvPr id="2384" name="Google Shape;2384;g194a43cc6f3_0_5095"/>
          <p:cNvSpPr/>
          <p:nvPr>
            <p:ph idx="3" type="pic"/>
          </p:nvPr>
        </p:nvSpPr>
        <p:spPr>
          <a:xfrm>
            <a:off x="1141950" y="3268673"/>
            <a:ext cx="4953000" cy="1491600"/>
          </a:xfrm>
          <a:prstGeom prst="rect">
            <a:avLst/>
          </a:prstGeom>
          <a:noFill/>
          <a:ln>
            <a:noFill/>
          </a:ln>
        </p:spPr>
      </p:sp>
      <p:sp>
        <p:nvSpPr>
          <p:cNvPr id="2385" name="Google Shape;2385;g194a43cc6f3_0_5095"/>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386" name="Google Shape;2386;g194a43cc6f3_0_5095"/>
          <p:cNvSpPr/>
          <p:nvPr>
            <p:ph idx="4" type="pic"/>
          </p:nvPr>
        </p:nvSpPr>
        <p:spPr>
          <a:xfrm>
            <a:off x="1140900" y="4864250"/>
            <a:ext cx="4953000" cy="1491600"/>
          </a:xfrm>
          <a:prstGeom prst="rect">
            <a:avLst/>
          </a:prstGeom>
          <a:noFill/>
          <a:ln>
            <a:noFill/>
          </a:ln>
        </p:spPr>
      </p:sp>
      <p:sp>
        <p:nvSpPr>
          <p:cNvPr id="2387" name="Google Shape;2387;g194a43cc6f3_0_5095"/>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388" name="Google Shape;2388;g194a43cc6f3_0_5095"/>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2389" name="Google Shape;2389;g194a43cc6f3_0_509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mall Flower 6">
  <p:cSld name="28_Blank_1_1_1_1_1_1_5">
    <p:spTree>
      <p:nvGrpSpPr>
        <p:cNvPr id="2390" name="Shape 2390"/>
        <p:cNvGrpSpPr/>
        <p:nvPr/>
      </p:nvGrpSpPr>
      <p:grpSpPr>
        <a:xfrm>
          <a:off x="0" y="0"/>
          <a:ext cx="0" cy="0"/>
          <a:chOff x="0" y="0"/>
          <a:chExt cx="0" cy="0"/>
        </a:xfrm>
      </p:grpSpPr>
      <p:pic>
        <p:nvPicPr>
          <p:cNvPr id="2391" name="Google Shape;2391;g194a43cc6f3_0_510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392" name="Google Shape;2392;g194a43cc6f3_0_510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93" name="Google Shape;2393;g194a43cc6f3_0_510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394" name="Google Shape;2394;g194a43cc6f3_0_5107"/>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395" name="Google Shape;2395;g194a43cc6f3_0_5107"/>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396" name="Google Shape;2396;g194a43cc6f3_0_5107"/>
          <p:cNvSpPr/>
          <p:nvPr>
            <p:ph idx="3" type="pic"/>
          </p:nvPr>
        </p:nvSpPr>
        <p:spPr>
          <a:xfrm>
            <a:off x="3686431" y="1749300"/>
            <a:ext cx="2409600" cy="2136900"/>
          </a:xfrm>
          <a:prstGeom prst="rect">
            <a:avLst/>
          </a:prstGeom>
          <a:noFill/>
          <a:ln>
            <a:noFill/>
          </a:ln>
        </p:spPr>
      </p:sp>
      <p:sp>
        <p:nvSpPr>
          <p:cNvPr id="2397" name="Google Shape;2397;g194a43cc6f3_0_5107"/>
          <p:cNvSpPr/>
          <p:nvPr>
            <p:ph idx="4" type="pic"/>
          </p:nvPr>
        </p:nvSpPr>
        <p:spPr>
          <a:xfrm>
            <a:off x="3686431" y="4035300"/>
            <a:ext cx="2409600" cy="2136900"/>
          </a:xfrm>
          <a:prstGeom prst="rect">
            <a:avLst/>
          </a:prstGeom>
          <a:noFill/>
          <a:ln>
            <a:noFill/>
          </a:ln>
        </p:spPr>
      </p:sp>
      <p:sp>
        <p:nvSpPr>
          <p:cNvPr id="2398" name="Google Shape;2398;g194a43cc6f3_0_5107"/>
          <p:cNvSpPr/>
          <p:nvPr>
            <p:ph idx="5" type="pic"/>
          </p:nvPr>
        </p:nvSpPr>
        <p:spPr>
          <a:xfrm>
            <a:off x="1143000" y="1752600"/>
            <a:ext cx="2409600" cy="2136900"/>
          </a:xfrm>
          <a:prstGeom prst="rect">
            <a:avLst/>
          </a:prstGeom>
          <a:noFill/>
          <a:ln>
            <a:noFill/>
          </a:ln>
        </p:spPr>
      </p:sp>
      <p:sp>
        <p:nvSpPr>
          <p:cNvPr id="2399" name="Google Shape;2399;g194a43cc6f3_0_5107"/>
          <p:cNvSpPr/>
          <p:nvPr>
            <p:ph idx="6" type="pic"/>
          </p:nvPr>
        </p:nvSpPr>
        <p:spPr>
          <a:xfrm>
            <a:off x="1143000" y="4038600"/>
            <a:ext cx="2409600" cy="2136900"/>
          </a:xfrm>
          <a:prstGeom prst="rect">
            <a:avLst/>
          </a:prstGeom>
          <a:noFill/>
          <a:ln>
            <a:noFill/>
          </a:ln>
        </p:spPr>
      </p:sp>
      <p:pic>
        <p:nvPicPr>
          <p:cNvPr id="2400" name="Google Shape;2400;g194a43cc6f3_0_510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mall Flower 7">
  <p:cSld name="28_Blank_1_1_1_1_1_1_1_4">
    <p:spTree>
      <p:nvGrpSpPr>
        <p:cNvPr id="2401" name="Shape 2401"/>
        <p:cNvGrpSpPr/>
        <p:nvPr/>
      </p:nvGrpSpPr>
      <p:grpSpPr>
        <a:xfrm>
          <a:off x="0" y="0"/>
          <a:ext cx="0" cy="0"/>
          <a:chOff x="0" y="0"/>
          <a:chExt cx="0" cy="0"/>
        </a:xfrm>
      </p:grpSpPr>
      <p:pic>
        <p:nvPicPr>
          <p:cNvPr id="2402" name="Google Shape;2402;g194a43cc6f3_0_5118"/>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403" name="Google Shape;2403;g194a43cc6f3_0_511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04" name="Google Shape;2404;g194a43cc6f3_0_511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2405" name="Google Shape;2405;g194a43cc6f3_0_511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406" name="Google Shape;2406;g194a43cc6f3_0_5118"/>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mall Flower">
  <p:cSld name="26_Blank_1">
    <p:spTree>
      <p:nvGrpSpPr>
        <p:cNvPr id="2407" name="Shape 2407"/>
        <p:cNvGrpSpPr/>
        <p:nvPr/>
      </p:nvGrpSpPr>
      <p:grpSpPr>
        <a:xfrm>
          <a:off x="0" y="0"/>
          <a:ext cx="0" cy="0"/>
          <a:chOff x="0" y="0"/>
          <a:chExt cx="0" cy="0"/>
        </a:xfrm>
      </p:grpSpPr>
      <p:pic>
        <p:nvPicPr>
          <p:cNvPr id="2408" name="Google Shape;2408;g194a43cc6f3_0_512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409" name="Google Shape;2409;g194a43cc6f3_0_5124"/>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410" name="Google Shape;2410;g194a43cc6f3_0_5124"/>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11" name="Google Shape;2411;g194a43cc6f3_0_5124"/>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12" name="Google Shape;2412;g194a43cc6f3_0_512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413" name="Google Shape;2413;g194a43cc6f3_0_5124"/>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mall Flower 1">
  <p:cSld name="28_Blank_1_1_3_3">
    <p:spTree>
      <p:nvGrpSpPr>
        <p:cNvPr id="2414" name="Shape 2414"/>
        <p:cNvGrpSpPr/>
        <p:nvPr/>
      </p:nvGrpSpPr>
      <p:grpSpPr>
        <a:xfrm>
          <a:off x="0" y="0"/>
          <a:ext cx="0" cy="0"/>
          <a:chOff x="0" y="0"/>
          <a:chExt cx="0" cy="0"/>
        </a:xfrm>
      </p:grpSpPr>
      <p:pic>
        <p:nvPicPr>
          <p:cNvPr id="2415" name="Google Shape;2415;g194a43cc6f3_0_513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416" name="Google Shape;2416;g194a43cc6f3_0_5131"/>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417" name="Google Shape;2417;g194a43cc6f3_0_5131"/>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18" name="Google Shape;2418;g194a43cc6f3_0_513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19" name="Google Shape;2419;g194a43cc6f3_0_5131"/>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2420" name="Google Shape;2420;g194a43cc6f3_0_513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2421" name="Google Shape;2421;g194a43cc6f3_0_5131"/>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SzPts val="2000"/>
              <a:buChar char="•"/>
              <a:defRPr/>
            </a:lvl1pPr>
            <a:lvl2pPr indent="-342900" lvl="1" marL="914400" rtl="0" algn="l">
              <a:lnSpc>
                <a:spcPct val="90000"/>
              </a:lnSpc>
              <a:spcBef>
                <a:spcPts val="500"/>
              </a:spcBef>
              <a:spcAft>
                <a:spcPts val="0"/>
              </a:spcAft>
              <a:buSzPts val="1800"/>
              <a:buChar char="•"/>
              <a:defRPr/>
            </a:lvl2pPr>
            <a:lvl3pPr indent="-330200" lvl="2" marL="1371600" rtl="0" algn="l">
              <a:lnSpc>
                <a:spcPct val="90000"/>
              </a:lnSpc>
              <a:spcBef>
                <a:spcPts val="500"/>
              </a:spcBef>
              <a:spcAft>
                <a:spcPts val="0"/>
              </a:spcAft>
              <a:buSzPts val="1600"/>
              <a:buChar char="•"/>
              <a:defRPr/>
            </a:lvl3pPr>
            <a:lvl4pPr indent="-317500" lvl="3" marL="1828800" rtl="0" algn="l">
              <a:lnSpc>
                <a:spcPct val="90000"/>
              </a:lnSpc>
              <a:spcBef>
                <a:spcPts val="500"/>
              </a:spcBef>
              <a:spcAft>
                <a:spcPts val="0"/>
              </a:spcAft>
              <a:buSzPts val="1400"/>
              <a:buChar char="•"/>
              <a:defRPr/>
            </a:lvl4pPr>
            <a:lvl5pPr indent="-317500" lvl="4" marL="2286000" rtl="0" algn="l">
              <a:lnSpc>
                <a:spcPct val="90000"/>
              </a:lnSpc>
              <a:spcBef>
                <a:spcPts val="500"/>
              </a:spcBef>
              <a:spcAft>
                <a:spcPts val="0"/>
              </a:spcAft>
              <a:buSzPts val="14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mall Flower 2">
  <p:cSld name="28_Blank_1_1_2_3">
    <p:spTree>
      <p:nvGrpSpPr>
        <p:cNvPr id="2422" name="Shape 2422"/>
        <p:cNvGrpSpPr/>
        <p:nvPr/>
      </p:nvGrpSpPr>
      <p:grpSpPr>
        <a:xfrm>
          <a:off x="0" y="0"/>
          <a:ext cx="0" cy="0"/>
          <a:chOff x="0" y="0"/>
          <a:chExt cx="0" cy="0"/>
        </a:xfrm>
      </p:grpSpPr>
      <p:pic>
        <p:nvPicPr>
          <p:cNvPr id="2423" name="Google Shape;2423;g194a43cc6f3_0_513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424" name="Google Shape;2424;g194a43cc6f3_0_5139"/>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425" name="Google Shape;2425;g194a43cc6f3_0_5139"/>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26" name="Google Shape;2426;g194a43cc6f3_0_513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27" name="Google Shape;2427;g194a43cc6f3_0_5139"/>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428" name="Google Shape;2428;g194a43cc6f3_0_5139"/>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429" name="Google Shape;2429;g194a43cc6f3_0_5139"/>
          <p:cNvSpPr txBox="1"/>
          <p:nvPr>
            <p:ph idx="3"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2430" name="Google Shape;2430;g194a43cc6f3_0_513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mall Flower 3">
  <p:cSld name="28_Blank_1_1_1_3">
    <p:spTree>
      <p:nvGrpSpPr>
        <p:cNvPr id="2431" name="Shape 2431"/>
        <p:cNvGrpSpPr/>
        <p:nvPr/>
      </p:nvGrpSpPr>
      <p:grpSpPr>
        <a:xfrm>
          <a:off x="0" y="0"/>
          <a:ext cx="0" cy="0"/>
          <a:chOff x="0" y="0"/>
          <a:chExt cx="0" cy="0"/>
        </a:xfrm>
      </p:grpSpPr>
      <p:pic>
        <p:nvPicPr>
          <p:cNvPr id="2432" name="Google Shape;2432;g194a43cc6f3_0_5148"/>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433" name="Google Shape;2433;g194a43cc6f3_0_5148"/>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434" name="Google Shape;2434;g194a43cc6f3_0_5148"/>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35" name="Google Shape;2435;g194a43cc6f3_0_514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36" name="Google Shape;2436;g194a43cc6f3_0_5148"/>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437" name="Google Shape;2437;g194a43cc6f3_0_5148"/>
          <p:cNvSpPr/>
          <p:nvPr>
            <p:ph idx="3" type="pic"/>
          </p:nvPr>
        </p:nvSpPr>
        <p:spPr>
          <a:xfrm>
            <a:off x="1122001" y="1972500"/>
            <a:ext cx="4974000" cy="4123500"/>
          </a:xfrm>
          <a:prstGeom prst="rect">
            <a:avLst/>
          </a:prstGeom>
          <a:noFill/>
          <a:ln>
            <a:noFill/>
          </a:ln>
        </p:spPr>
      </p:sp>
      <p:sp>
        <p:nvSpPr>
          <p:cNvPr id="2438" name="Google Shape;2438;g194a43cc6f3_0_5148"/>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2439" name="Google Shape;2439;g194a43cc6f3_0_5148"/>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Flower 1">
  <p:cSld name="Title Only_1">
    <p:spTree>
      <p:nvGrpSpPr>
        <p:cNvPr id="206" name="Shape 206"/>
        <p:cNvGrpSpPr/>
        <p:nvPr/>
      </p:nvGrpSpPr>
      <p:grpSpPr>
        <a:xfrm>
          <a:off x="0" y="0"/>
          <a:ext cx="0" cy="0"/>
          <a:chOff x="0" y="0"/>
          <a:chExt cx="0" cy="0"/>
        </a:xfrm>
      </p:grpSpPr>
      <p:pic>
        <p:nvPicPr>
          <p:cNvPr id="207" name="Google Shape;207;g194a43cc6f3_0_2923"/>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08" name="Google Shape;208;g194a43cc6f3_0_292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09" name="Google Shape;209;g194a43cc6f3_0_292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10" name="Google Shape;210;g194a43cc6f3_0_292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11" name="Google Shape;211;g194a43cc6f3_0_2923"/>
          <p:cNvSpPr txBox="1"/>
          <p:nvPr>
            <p:ph idx="1" type="body"/>
          </p:nvPr>
        </p:nvSpPr>
        <p:spPr>
          <a:xfrm>
            <a:off x="3608700" y="18256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SzPts val="2000"/>
              <a:buChar char="•"/>
              <a:defRPr/>
            </a:lvl1pPr>
            <a:lvl2pPr indent="-342900" lvl="1" marL="914400" rtl="0" algn="l">
              <a:lnSpc>
                <a:spcPct val="90000"/>
              </a:lnSpc>
              <a:spcBef>
                <a:spcPts val="500"/>
              </a:spcBef>
              <a:spcAft>
                <a:spcPts val="0"/>
              </a:spcAft>
              <a:buSzPts val="1800"/>
              <a:buChar char="•"/>
              <a:defRPr/>
            </a:lvl2pPr>
            <a:lvl3pPr indent="-330200" lvl="2" marL="1371600" rtl="0" algn="l">
              <a:lnSpc>
                <a:spcPct val="90000"/>
              </a:lnSpc>
              <a:spcBef>
                <a:spcPts val="500"/>
              </a:spcBef>
              <a:spcAft>
                <a:spcPts val="0"/>
              </a:spcAft>
              <a:buSzPts val="1600"/>
              <a:buChar char="•"/>
              <a:defRPr/>
            </a:lvl3pPr>
            <a:lvl4pPr indent="-317500" lvl="3" marL="1828800" rtl="0" algn="l">
              <a:lnSpc>
                <a:spcPct val="90000"/>
              </a:lnSpc>
              <a:spcBef>
                <a:spcPts val="500"/>
              </a:spcBef>
              <a:spcAft>
                <a:spcPts val="0"/>
              </a:spcAft>
              <a:buSzPts val="1400"/>
              <a:buChar char="•"/>
              <a:defRPr/>
            </a:lvl4pPr>
            <a:lvl5pPr indent="-317500" lvl="4" marL="2286000" rtl="0" algn="l">
              <a:lnSpc>
                <a:spcPct val="90000"/>
              </a:lnSpc>
              <a:spcBef>
                <a:spcPts val="500"/>
              </a:spcBef>
              <a:spcAft>
                <a:spcPts val="0"/>
              </a:spcAft>
              <a:buSzPts val="14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mall Flower 4">
  <p:cSld name="28_Blank_1_1_1_1_1_5">
    <p:spTree>
      <p:nvGrpSpPr>
        <p:cNvPr id="2440" name="Shape 2440"/>
        <p:cNvGrpSpPr/>
        <p:nvPr/>
      </p:nvGrpSpPr>
      <p:grpSpPr>
        <a:xfrm>
          <a:off x="0" y="0"/>
          <a:ext cx="0" cy="0"/>
          <a:chOff x="0" y="0"/>
          <a:chExt cx="0" cy="0"/>
        </a:xfrm>
      </p:grpSpPr>
      <p:pic>
        <p:nvPicPr>
          <p:cNvPr id="2441" name="Google Shape;2441;g194a43cc6f3_0_515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442" name="Google Shape;2442;g194a43cc6f3_0_5157"/>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443" name="Google Shape;2443;g194a43cc6f3_0_515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4" name="Google Shape;2444;g194a43cc6f3_0_515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445" name="Google Shape;2445;g194a43cc6f3_0_5157"/>
          <p:cNvSpPr/>
          <p:nvPr>
            <p:ph idx="2" type="pic"/>
          </p:nvPr>
        </p:nvSpPr>
        <p:spPr>
          <a:xfrm>
            <a:off x="1143000" y="1749300"/>
            <a:ext cx="4953000" cy="2136900"/>
          </a:xfrm>
          <a:prstGeom prst="rect">
            <a:avLst/>
          </a:prstGeom>
          <a:noFill/>
          <a:ln>
            <a:noFill/>
          </a:ln>
        </p:spPr>
      </p:sp>
      <p:sp>
        <p:nvSpPr>
          <p:cNvPr id="2446" name="Google Shape;2446;g194a43cc6f3_0_5157"/>
          <p:cNvSpPr/>
          <p:nvPr>
            <p:ph idx="3" type="pic"/>
          </p:nvPr>
        </p:nvSpPr>
        <p:spPr>
          <a:xfrm>
            <a:off x="1143000" y="4035300"/>
            <a:ext cx="4953000" cy="2136900"/>
          </a:xfrm>
          <a:prstGeom prst="rect">
            <a:avLst/>
          </a:prstGeom>
          <a:noFill/>
          <a:ln>
            <a:noFill/>
          </a:ln>
        </p:spPr>
      </p:sp>
      <p:sp>
        <p:nvSpPr>
          <p:cNvPr id="2447" name="Google Shape;2447;g194a43cc6f3_0_5157"/>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448" name="Google Shape;2448;g194a43cc6f3_0_5157"/>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2449" name="Google Shape;2449;g194a43cc6f3_0_515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mall Flower 5">
  <p:cSld name="28_Blank_1_1_1_1_1_2_3">
    <p:spTree>
      <p:nvGrpSpPr>
        <p:cNvPr id="2450" name="Shape 2450"/>
        <p:cNvGrpSpPr/>
        <p:nvPr/>
      </p:nvGrpSpPr>
      <p:grpSpPr>
        <a:xfrm>
          <a:off x="0" y="0"/>
          <a:ext cx="0" cy="0"/>
          <a:chOff x="0" y="0"/>
          <a:chExt cx="0" cy="0"/>
        </a:xfrm>
      </p:grpSpPr>
      <p:pic>
        <p:nvPicPr>
          <p:cNvPr id="2451" name="Google Shape;2451;g194a43cc6f3_0_516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452" name="Google Shape;2452;g194a43cc6f3_0_5167"/>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453" name="Google Shape;2453;g194a43cc6f3_0_516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4" name="Google Shape;2454;g194a43cc6f3_0_516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455" name="Google Shape;2455;g194a43cc6f3_0_5167"/>
          <p:cNvSpPr/>
          <p:nvPr>
            <p:ph idx="2" type="pic"/>
          </p:nvPr>
        </p:nvSpPr>
        <p:spPr>
          <a:xfrm>
            <a:off x="1141950" y="1673100"/>
            <a:ext cx="4953000" cy="1491600"/>
          </a:xfrm>
          <a:prstGeom prst="rect">
            <a:avLst/>
          </a:prstGeom>
          <a:noFill/>
          <a:ln>
            <a:noFill/>
          </a:ln>
        </p:spPr>
      </p:sp>
      <p:sp>
        <p:nvSpPr>
          <p:cNvPr id="2456" name="Google Shape;2456;g194a43cc6f3_0_5167"/>
          <p:cNvSpPr/>
          <p:nvPr>
            <p:ph idx="3" type="pic"/>
          </p:nvPr>
        </p:nvSpPr>
        <p:spPr>
          <a:xfrm>
            <a:off x="1141950" y="3268673"/>
            <a:ext cx="4953000" cy="1491600"/>
          </a:xfrm>
          <a:prstGeom prst="rect">
            <a:avLst/>
          </a:prstGeom>
          <a:noFill/>
          <a:ln>
            <a:noFill/>
          </a:ln>
        </p:spPr>
      </p:sp>
      <p:sp>
        <p:nvSpPr>
          <p:cNvPr id="2457" name="Google Shape;2457;g194a43cc6f3_0_5167"/>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458" name="Google Shape;2458;g194a43cc6f3_0_5167"/>
          <p:cNvSpPr/>
          <p:nvPr>
            <p:ph idx="4" type="pic"/>
          </p:nvPr>
        </p:nvSpPr>
        <p:spPr>
          <a:xfrm>
            <a:off x="1140900" y="4864250"/>
            <a:ext cx="4953000" cy="1491600"/>
          </a:xfrm>
          <a:prstGeom prst="rect">
            <a:avLst/>
          </a:prstGeom>
          <a:noFill/>
          <a:ln>
            <a:noFill/>
          </a:ln>
        </p:spPr>
      </p:sp>
      <p:sp>
        <p:nvSpPr>
          <p:cNvPr id="2459" name="Google Shape;2459;g194a43cc6f3_0_5167"/>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460" name="Google Shape;2460;g194a43cc6f3_0_5167"/>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2461" name="Google Shape;2461;g194a43cc6f3_0_516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mall Flower 6">
  <p:cSld name="28_Blank_1_1_1_1_1_1_4">
    <p:spTree>
      <p:nvGrpSpPr>
        <p:cNvPr id="2462" name="Shape 2462"/>
        <p:cNvGrpSpPr/>
        <p:nvPr/>
      </p:nvGrpSpPr>
      <p:grpSpPr>
        <a:xfrm>
          <a:off x="0" y="0"/>
          <a:ext cx="0" cy="0"/>
          <a:chOff x="0" y="0"/>
          <a:chExt cx="0" cy="0"/>
        </a:xfrm>
      </p:grpSpPr>
      <p:pic>
        <p:nvPicPr>
          <p:cNvPr id="2463" name="Google Shape;2463;g194a43cc6f3_0_517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464" name="Google Shape;2464;g194a43cc6f3_0_517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65" name="Google Shape;2465;g194a43cc6f3_0_517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466" name="Google Shape;2466;g194a43cc6f3_0_5179"/>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467" name="Google Shape;2467;g194a43cc6f3_0_5179"/>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468" name="Google Shape;2468;g194a43cc6f3_0_5179"/>
          <p:cNvSpPr/>
          <p:nvPr>
            <p:ph idx="3" type="pic"/>
          </p:nvPr>
        </p:nvSpPr>
        <p:spPr>
          <a:xfrm>
            <a:off x="3686431" y="1749300"/>
            <a:ext cx="2409600" cy="2136900"/>
          </a:xfrm>
          <a:prstGeom prst="rect">
            <a:avLst/>
          </a:prstGeom>
          <a:noFill/>
          <a:ln>
            <a:noFill/>
          </a:ln>
        </p:spPr>
      </p:sp>
      <p:sp>
        <p:nvSpPr>
          <p:cNvPr id="2469" name="Google Shape;2469;g194a43cc6f3_0_5179"/>
          <p:cNvSpPr/>
          <p:nvPr>
            <p:ph idx="4" type="pic"/>
          </p:nvPr>
        </p:nvSpPr>
        <p:spPr>
          <a:xfrm>
            <a:off x="3686431" y="4035300"/>
            <a:ext cx="2409600" cy="2136900"/>
          </a:xfrm>
          <a:prstGeom prst="rect">
            <a:avLst/>
          </a:prstGeom>
          <a:noFill/>
          <a:ln>
            <a:noFill/>
          </a:ln>
        </p:spPr>
      </p:sp>
      <p:sp>
        <p:nvSpPr>
          <p:cNvPr id="2470" name="Google Shape;2470;g194a43cc6f3_0_5179"/>
          <p:cNvSpPr/>
          <p:nvPr>
            <p:ph idx="5" type="pic"/>
          </p:nvPr>
        </p:nvSpPr>
        <p:spPr>
          <a:xfrm>
            <a:off x="1143000" y="1752600"/>
            <a:ext cx="2409600" cy="2136900"/>
          </a:xfrm>
          <a:prstGeom prst="rect">
            <a:avLst/>
          </a:prstGeom>
          <a:noFill/>
          <a:ln>
            <a:noFill/>
          </a:ln>
        </p:spPr>
      </p:sp>
      <p:sp>
        <p:nvSpPr>
          <p:cNvPr id="2471" name="Google Shape;2471;g194a43cc6f3_0_5179"/>
          <p:cNvSpPr/>
          <p:nvPr>
            <p:ph idx="6" type="pic"/>
          </p:nvPr>
        </p:nvSpPr>
        <p:spPr>
          <a:xfrm>
            <a:off x="1143000" y="4038600"/>
            <a:ext cx="2409600" cy="2136900"/>
          </a:xfrm>
          <a:prstGeom prst="rect">
            <a:avLst/>
          </a:prstGeom>
          <a:noFill/>
          <a:ln>
            <a:noFill/>
          </a:ln>
        </p:spPr>
      </p:sp>
      <p:pic>
        <p:nvPicPr>
          <p:cNvPr id="2472" name="Google Shape;2472;g194a43cc6f3_0_517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mall Flower 7">
  <p:cSld name="28_Blank_1_1_1_1_1_1_1_3">
    <p:spTree>
      <p:nvGrpSpPr>
        <p:cNvPr id="2473" name="Shape 2473"/>
        <p:cNvGrpSpPr/>
        <p:nvPr/>
      </p:nvGrpSpPr>
      <p:grpSpPr>
        <a:xfrm>
          <a:off x="0" y="0"/>
          <a:ext cx="0" cy="0"/>
          <a:chOff x="0" y="0"/>
          <a:chExt cx="0" cy="0"/>
        </a:xfrm>
      </p:grpSpPr>
      <p:pic>
        <p:nvPicPr>
          <p:cNvPr id="2474" name="Google Shape;2474;g194a43cc6f3_0_519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475" name="Google Shape;2475;g194a43cc6f3_0_519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76" name="Google Shape;2476;g194a43cc6f3_0_519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2477" name="Google Shape;2477;g194a43cc6f3_0_519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478" name="Google Shape;2478;g194a43cc6f3_0_5190"/>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Small Flower">
  <p:cSld name="16_Blank_1">
    <p:spTree>
      <p:nvGrpSpPr>
        <p:cNvPr id="2479" name="Shape 2479"/>
        <p:cNvGrpSpPr/>
        <p:nvPr/>
      </p:nvGrpSpPr>
      <p:grpSpPr>
        <a:xfrm>
          <a:off x="0" y="0"/>
          <a:ext cx="0" cy="0"/>
          <a:chOff x="0" y="0"/>
          <a:chExt cx="0" cy="0"/>
        </a:xfrm>
      </p:grpSpPr>
      <p:pic>
        <p:nvPicPr>
          <p:cNvPr id="2480" name="Google Shape;2480;g194a43cc6f3_0_519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481" name="Google Shape;2481;g194a43cc6f3_0_5196"/>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82" name="Google Shape;2482;g194a43cc6f3_0_519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483" name="Google Shape;2483;g194a43cc6f3_0_519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Small Flower 1">
  <p:cSld name="28_Blank_1_1_3_2">
    <p:spTree>
      <p:nvGrpSpPr>
        <p:cNvPr id="2484" name="Shape 2484"/>
        <p:cNvGrpSpPr/>
        <p:nvPr/>
      </p:nvGrpSpPr>
      <p:grpSpPr>
        <a:xfrm>
          <a:off x="0" y="0"/>
          <a:ext cx="0" cy="0"/>
          <a:chOff x="0" y="0"/>
          <a:chExt cx="0" cy="0"/>
        </a:xfrm>
      </p:grpSpPr>
      <p:pic>
        <p:nvPicPr>
          <p:cNvPr id="2485" name="Google Shape;2485;g194a43cc6f3_0_520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486" name="Google Shape;2486;g194a43cc6f3_0_5201"/>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487" name="Google Shape;2487;g194a43cc6f3_0_5201"/>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88" name="Google Shape;2488;g194a43cc6f3_0_520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89" name="Google Shape;2489;g194a43cc6f3_0_5201"/>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2490" name="Google Shape;2490;g194a43cc6f3_0_520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2491" name="Google Shape;2491;g194a43cc6f3_0_5201"/>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SzPts val="2000"/>
              <a:buChar char="•"/>
              <a:defRPr/>
            </a:lvl1pPr>
            <a:lvl2pPr indent="-342900" lvl="1" marL="914400" rtl="0" algn="l">
              <a:lnSpc>
                <a:spcPct val="90000"/>
              </a:lnSpc>
              <a:spcBef>
                <a:spcPts val="500"/>
              </a:spcBef>
              <a:spcAft>
                <a:spcPts val="0"/>
              </a:spcAft>
              <a:buSzPts val="1800"/>
              <a:buChar char="•"/>
              <a:defRPr/>
            </a:lvl2pPr>
            <a:lvl3pPr indent="-330200" lvl="2" marL="1371600" rtl="0" algn="l">
              <a:lnSpc>
                <a:spcPct val="90000"/>
              </a:lnSpc>
              <a:spcBef>
                <a:spcPts val="500"/>
              </a:spcBef>
              <a:spcAft>
                <a:spcPts val="0"/>
              </a:spcAft>
              <a:buSzPts val="1600"/>
              <a:buChar char="•"/>
              <a:defRPr/>
            </a:lvl3pPr>
            <a:lvl4pPr indent="-317500" lvl="3" marL="1828800" rtl="0" algn="l">
              <a:lnSpc>
                <a:spcPct val="90000"/>
              </a:lnSpc>
              <a:spcBef>
                <a:spcPts val="500"/>
              </a:spcBef>
              <a:spcAft>
                <a:spcPts val="0"/>
              </a:spcAft>
              <a:buSzPts val="1400"/>
              <a:buChar char="•"/>
              <a:defRPr/>
            </a:lvl4pPr>
            <a:lvl5pPr indent="-317500" lvl="4" marL="2286000" rtl="0" algn="l">
              <a:lnSpc>
                <a:spcPct val="90000"/>
              </a:lnSpc>
              <a:spcBef>
                <a:spcPts val="500"/>
              </a:spcBef>
              <a:spcAft>
                <a:spcPts val="0"/>
              </a:spcAft>
              <a:buSzPts val="14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Small Flower 2">
  <p:cSld name="28_Blank_1_1_2_2">
    <p:spTree>
      <p:nvGrpSpPr>
        <p:cNvPr id="2492" name="Shape 2492"/>
        <p:cNvGrpSpPr/>
        <p:nvPr/>
      </p:nvGrpSpPr>
      <p:grpSpPr>
        <a:xfrm>
          <a:off x="0" y="0"/>
          <a:ext cx="0" cy="0"/>
          <a:chOff x="0" y="0"/>
          <a:chExt cx="0" cy="0"/>
        </a:xfrm>
      </p:grpSpPr>
      <p:pic>
        <p:nvPicPr>
          <p:cNvPr id="2493" name="Google Shape;2493;g194a43cc6f3_0_520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494" name="Google Shape;2494;g194a43cc6f3_0_5209"/>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495" name="Google Shape;2495;g194a43cc6f3_0_5209"/>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96" name="Google Shape;2496;g194a43cc6f3_0_520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97" name="Google Shape;2497;g194a43cc6f3_0_5209"/>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498" name="Google Shape;2498;g194a43cc6f3_0_5209"/>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499" name="Google Shape;2499;g194a43cc6f3_0_5209"/>
          <p:cNvSpPr txBox="1"/>
          <p:nvPr>
            <p:ph idx="3"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2500" name="Google Shape;2500;g194a43cc6f3_0_520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Small Flower 3">
  <p:cSld name="28_Blank_1_1_1_2">
    <p:spTree>
      <p:nvGrpSpPr>
        <p:cNvPr id="2501" name="Shape 2501"/>
        <p:cNvGrpSpPr/>
        <p:nvPr/>
      </p:nvGrpSpPr>
      <p:grpSpPr>
        <a:xfrm>
          <a:off x="0" y="0"/>
          <a:ext cx="0" cy="0"/>
          <a:chOff x="0" y="0"/>
          <a:chExt cx="0" cy="0"/>
        </a:xfrm>
      </p:grpSpPr>
      <p:pic>
        <p:nvPicPr>
          <p:cNvPr id="2502" name="Google Shape;2502;g194a43cc6f3_0_5218"/>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503" name="Google Shape;2503;g194a43cc6f3_0_5218"/>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504" name="Google Shape;2504;g194a43cc6f3_0_5218"/>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05" name="Google Shape;2505;g194a43cc6f3_0_521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06" name="Google Shape;2506;g194a43cc6f3_0_5218"/>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07" name="Google Shape;2507;g194a43cc6f3_0_5218"/>
          <p:cNvSpPr/>
          <p:nvPr>
            <p:ph idx="3" type="pic"/>
          </p:nvPr>
        </p:nvSpPr>
        <p:spPr>
          <a:xfrm>
            <a:off x="1122001" y="1972500"/>
            <a:ext cx="4974000" cy="4123500"/>
          </a:xfrm>
          <a:prstGeom prst="rect">
            <a:avLst/>
          </a:prstGeom>
          <a:noFill/>
          <a:ln>
            <a:noFill/>
          </a:ln>
        </p:spPr>
      </p:sp>
      <p:sp>
        <p:nvSpPr>
          <p:cNvPr id="2508" name="Google Shape;2508;g194a43cc6f3_0_5218"/>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2509" name="Google Shape;2509;g194a43cc6f3_0_5218"/>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Small Flower 4">
  <p:cSld name="28_Blank_1_1_1_1_1_4">
    <p:spTree>
      <p:nvGrpSpPr>
        <p:cNvPr id="2510" name="Shape 2510"/>
        <p:cNvGrpSpPr/>
        <p:nvPr/>
      </p:nvGrpSpPr>
      <p:grpSpPr>
        <a:xfrm>
          <a:off x="0" y="0"/>
          <a:ext cx="0" cy="0"/>
          <a:chOff x="0" y="0"/>
          <a:chExt cx="0" cy="0"/>
        </a:xfrm>
      </p:grpSpPr>
      <p:pic>
        <p:nvPicPr>
          <p:cNvPr id="2511" name="Google Shape;2511;g194a43cc6f3_0_522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512" name="Google Shape;2512;g194a43cc6f3_0_5227"/>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513" name="Google Shape;2513;g194a43cc6f3_0_522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14" name="Google Shape;2514;g194a43cc6f3_0_522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15" name="Google Shape;2515;g194a43cc6f3_0_5227"/>
          <p:cNvSpPr/>
          <p:nvPr>
            <p:ph idx="2" type="pic"/>
          </p:nvPr>
        </p:nvSpPr>
        <p:spPr>
          <a:xfrm>
            <a:off x="1143000" y="1749300"/>
            <a:ext cx="4953000" cy="2136900"/>
          </a:xfrm>
          <a:prstGeom prst="rect">
            <a:avLst/>
          </a:prstGeom>
          <a:noFill/>
          <a:ln>
            <a:noFill/>
          </a:ln>
        </p:spPr>
      </p:sp>
      <p:sp>
        <p:nvSpPr>
          <p:cNvPr id="2516" name="Google Shape;2516;g194a43cc6f3_0_5227"/>
          <p:cNvSpPr/>
          <p:nvPr>
            <p:ph idx="3" type="pic"/>
          </p:nvPr>
        </p:nvSpPr>
        <p:spPr>
          <a:xfrm>
            <a:off x="1143000" y="4035300"/>
            <a:ext cx="4953000" cy="2136900"/>
          </a:xfrm>
          <a:prstGeom prst="rect">
            <a:avLst/>
          </a:prstGeom>
          <a:noFill/>
          <a:ln>
            <a:noFill/>
          </a:ln>
        </p:spPr>
      </p:sp>
      <p:sp>
        <p:nvSpPr>
          <p:cNvPr id="2517" name="Google Shape;2517;g194a43cc6f3_0_5227"/>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518" name="Google Shape;2518;g194a43cc6f3_0_5227"/>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2519" name="Google Shape;2519;g194a43cc6f3_0_522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Small Flower 5">
  <p:cSld name="28_Blank_1_1_1_1_1_2_2">
    <p:spTree>
      <p:nvGrpSpPr>
        <p:cNvPr id="2520" name="Shape 2520"/>
        <p:cNvGrpSpPr/>
        <p:nvPr/>
      </p:nvGrpSpPr>
      <p:grpSpPr>
        <a:xfrm>
          <a:off x="0" y="0"/>
          <a:ext cx="0" cy="0"/>
          <a:chOff x="0" y="0"/>
          <a:chExt cx="0" cy="0"/>
        </a:xfrm>
      </p:grpSpPr>
      <p:pic>
        <p:nvPicPr>
          <p:cNvPr id="2521" name="Google Shape;2521;g194a43cc6f3_0_523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522" name="Google Shape;2522;g194a43cc6f3_0_5237"/>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523" name="Google Shape;2523;g194a43cc6f3_0_523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24" name="Google Shape;2524;g194a43cc6f3_0_523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25" name="Google Shape;2525;g194a43cc6f3_0_5237"/>
          <p:cNvSpPr/>
          <p:nvPr>
            <p:ph idx="2" type="pic"/>
          </p:nvPr>
        </p:nvSpPr>
        <p:spPr>
          <a:xfrm>
            <a:off x="1141950" y="1673100"/>
            <a:ext cx="4953000" cy="1491600"/>
          </a:xfrm>
          <a:prstGeom prst="rect">
            <a:avLst/>
          </a:prstGeom>
          <a:noFill/>
          <a:ln>
            <a:noFill/>
          </a:ln>
        </p:spPr>
      </p:sp>
      <p:sp>
        <p:nvSpPr>
          <p:cNvPr id="2526" name="Google Shape;2526;g194a43cc6f3_0_5237"/>
          <p:cNvSpPr/>
          <p:nvPr>
            <p:ph idx="3" type="pic"/>
          </p:nvPr>
        </p:nvSpPr>
        <p:spPr>
          <a:xfrm>
            <a:off x="1141950" y="3268673"/>
            <a:ext cx="4953000" cy="1491600"/>
          </a:xfrm>
          <a:prstGeom prst="rect">
            <a:avLst/>
          </a:prstGeom>
          <a:noFill/>
          <a:ln>
            <a:noFill/>
          </a:ln>
        </p:spPr>
      </p:sp>
      <p:sp>
        <p:nvSpPr>
          <p:cNvPr id="2527" name="Google Shape;2527;g194a43cc6f3_0_5237"/>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528" name="Google Shape;2528;g194a43cc6f3_0_5237"/>
          <p:cNvSpPr/>
          <p:nvPr>
            <p:ph idx="4" type="pic"/>
          </p:nvPr>
        </p:nvSpPr>
        <p:spPr>
          <a:xfrm>
            <a:off x="1140900" y="4864250"/>
            <a:ext cx="4953000" cy="1491600"/>
          </a:xfrm>
          <a:prstGeom prst="rect">
            <a:avLst/>
          </a:prstGeom>
          <a:noFill/>
          <a:ln>
            <a:noFill/>
          </a:ln>
        </p:spPr>
      </p:sp>
      <p:sp>
        <p:nvSpPr>
          <p:cNvPr id="2529" name="Google Shape;2529;g194a43cc6f3_0_5237"/>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530" name="Google Shape;2530;g194a43cc6f3_0_5237"/>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2531" name="Google Shape;2531;g194a43cc6f3_0_523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Flower 2">
  <p:cSld name="7_Title Only_1_8">
    <p:spTree>
      <p:nvGrpSpPr>
        <p:cNvPr id="212" name="Shape 212"/>
        <p:cNvGrpSpPr/>
        <p:nvPr/>
      </p:nvGrpSpPr>
      <p:grpSpPr>
        <a:xfrm>
          <a:off x="0" y="0"/>
          <a:ext cx="0" cy="0"/>
          <a:chOff x="0" y="0"/>
          <a:chExt cx="0" cy="0"/>
        </a:xfrm>
      </p:grpSpPr>
      <p:pic>
        <p:nvPicPr>
          <p:cNvPr id="213" name="Google Shape;213;g194a43cc6f3_0_2929"/>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14" name="Google Shape;214;g194a43cc6f3_0_292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15" name="Google Shape;215;g194a43cc6f3_0_292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16" name="Google Shape;216;g194a43cc6f3_0_292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17" name="Google Shape;217;g194a43cc6f3_0_2929"/>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18" name="Google Shape;218;g194a43cc6f3_0_2929"/>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Small Flower 6">
  <p:cSld name="28_Blank_1_1_1_1_1_1_3">
    <p:spTree>
      <p:nvGrpSpPr>
        <p:cNvPr id="2532" name="Shape 2532"/>
        <p:cNvGrpSpPr/>
        <p:nvPr/>
      </p:nvGrpSpPr>
      <p:grpSpPr>
        <a:xfrm>
          <a:off x="0" y="0"/>
          <a:ext cx="0" cy="0"/>
          <a:chOff x="0" y="0"/>
          <a:chExt cx="0" cy="0"/>
        </a:xfrm>
      </p:grpSpPr>
      <p:pic>
        <p:nvPicPr>
          <p:cNvPr id="2533" name="Google Shape;2533;g194a43cc6f3_0_524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534" name="Google Shape;2534;g194a43cc6f3_0_524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35" name="Google Shape;2535;g194a43cc6f3_0_524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36" name="Google Shape;2536;g194a43cc6f3_0_5249"/>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537" name="Google Shape;2537;g194a43cc6f3_0_5249"/>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538" name="Google Shape;2538;g194a43cc6f3_0_5249"/>
          <p:cNvSpPr/>
          <p:nvPr>
            <p:ph idx="3" type="pic"/>
          </p:nvPr>
        </p:nvSpPr>
        <p:spPr>
          <a:xfrm>
            <a:off x="3686431" y="1749300"/>
            <a:ext cx="2409600" cy="2136900"/>
          </a:xfrm>
          <a:prstGeom prst="rect">
            <a:avLst/>
          </a:prstGeom>
          <a:noFill/>
          <a:ln>
            <a:noFill/>
          </a:ln>
        </p:spPr>
      </p:sp>
      <p:sp>
        <p:nvSpPr>
          <p:cNvPr id="2539" name="Google Shape;2539;g194a43cc6f3_0_5249"/>
          <p:cNvSpPr/>
          <p:nvPr>
            <p:ph idx="4" type="pic"/>
          </p:nvPr>
        </p:nvSpPr>
        <p:spPr>
          <a:xfrm>
            <a:off x="3686431" y="4035300"/>
            <a:ext cx="2409600" cy="2136900"/>
          </a:xfrm>
          <a:prstGeom prst="rect">
            <a:avLst/>
          </a:prstGeom>
          <a:noFill/>
          <a:ln>
            <a:noFill/>
          </a:ln>
        </p:spPr>
      </p:sp>
      <p:sp>
        <p:nvSpPr>
          <p:cNvPr id="2540" name="Google Shape;2540;g194a43cc6f3_0_5249"/>
          <p:cNvSpPr/>
          <p:nvPr>
            <p:ph idx="5" type="pic"/>
          </p:nvPr>
        </p:nvSpPr>
        <p:spPr>
          <a:xfrm>
            <a:off x="1143000" y="1752600"/>
            <a:ext cx="2409600" cy="2136900"/>
          </a:xfrm>
          <a:prstGeom prst="rect">
            <a:avLst/>
          </a:prstGeom>
          <a:noFill/>
          <a:ln>
            <a:noFill/>
          </a:ln>
        </p:spPr>
      </p:sp>
      <p:sp>
        <p:nvSpPr>
          <p:cNvPr id="2541" name="Google Shape;2541;g194a43cc6f3_0_5249"/>
          <p:cNvSpPr/>
          <p:nvPr>
            <p:ph idx="6" type="pic"/>
          </p:nvPr>
        </p:nvSpPr>
        <p:spPr>
          <a:xfrm>
            <a:off x="1143000" y="4038600"/>
            <a:ext cx="2409600" cy="2136900"/>
          </a:xfrm>
          <a:prstGeom prst="rect">
            <a:avLst/>
          </a:prstGeom>
          <a:noFill/>
          <a:ln>
            <a:noFill/>
          </a:ln>
        </p:spPr>
      </p:sp>
      <p:pic>
        <p:nvPicPr>
          <p:cNvPr id="2542" name="Google Shape;2542;g194a43cc6f3_0_524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Small Flower 7">
  <p:cSld name="28_Blank_1_1_1_1_1_1_1_2">
    <p:spTree>
      <p:nvGrpSpPr>
        <p:cNvPr id="2543" name="Shape 2543"/>
        <p:cNvGrpSpPr/>
        <p:nvPr/>
      </p:nvGrpSpPr>
      <p:grpSpPr>
        <a:xfrm>
          <a:off x="0" y="0"/>
          <a:ext cx="0" cy="0"/>
          <a:chOff x="0" y="0"/>
          <a:chExt cx="0" cy="0"/>
        </a:xfrm>
      </p:grpSpPr>
      <p:pic>
        <p:nvPicPr>
          <p:cNvPr id="2544" name="Google Shape;2544;g194a43cc6f3_0_526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545" name="Google Shape;2545;g194a43cc6f3_0_526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46" name="Google Shape;2546;g194a43cc6f3_0_526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2547" name="Google Shape;2547;g194a43cc6f3_0_526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548" name="Google Shape;2548;g194a43cc6f3_0_5260"/>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p:cSld name="28_Blank_1_1_3_1">
    <p:spTree>
      <p:nvGrpSpPr>
        <p:cNvPr id="2549" name="Shape 2549"/>
        <p:cNvGrpSpPr/>
        <p:nvPr/>
      </p:nvGrpSpPr>
      <p:grpSpPr>
        <a:xfrm>
          <a:off x="0" y="0"/>
          <a:ext cx="0" cy="0"/>
          <a:chOff x="0" y="0"/>
          <a:chExt cx="0" cy="0"/>
        </a:xfrm>
      </p:grpSpPr>
      <p:pic>
        <p:nvPicPr>
          <p:cNvPr id="2550" name="Google Shape;2550;g194a43cc6f3_0_526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551" name="Google Shape;2551;g194a43cc6f3_0_5266"/>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552" name="Google Shape;2552;g194a43cc6f3_0_5266"/>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53" name="Google Shape;2553;g194a43cc6f3_0_5266"/>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54" name="Google Shape;2554;g194a43cc6f3_0_526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555" name="Google Shape;2555;g194a43cc6f3_0_5266"/>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1">
  <p:cSld name="28_Blank_1_1_3_1_1">
    <p:spTree>
      <p:nvGrpSpPr>
        <p:cNvPr id="2556" name="Shape 2556"/>
        <p:cNvGrpSpPr/>
        <p:nvPr/>
      </p:nvGrpSpPr>
      <p:grpSpPr>
        <a:xfrm>
          <a:off x="0" y="0"/>
          <a:ext cx="0" cy="0"/>
          <a:chOff x="0" y="0"/>
          <a:chExt cx="0" cy="0"/>
        </a:xfrm>
      </p:grpSpPr>
      <p:pic>
        <p:nvPicPr>
          <p:cNvPr id="2557" name="Google Shape;2557;g194a43cc6f3_0_527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558" name="Google Shape;2558;g194a43cc6f3_0_5273"/>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559" name="Google Shape;2559;g194a43cc6f3_0_5273"/>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60" name="Google Shape;2560;g194a43cc6f3_0_527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61" name="Google Shape;2561;g194a43cc6f3_0_5273"/>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2562" name="Google Shape;2562;g194a43cc6f3_0_527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2563" name="Google Shape;2563;g194a43cc6f3_0_5273"/>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SzPts val="2000"/>
              <a:buChar char="•"/>
              <a:defRPr/>
            </a:lvl1pPr>
            <a:lvl2pPr indent="-342900" lvl="1" marL="914400" rtl="0" algn="l">
              <a:lnSpc>
                <a:spcPct val="90000"/>
              </a:lnSpc>
              <a:spcBef>
                <a:spcPts val="500"/>
              </a:spcBef>
              <a:spcAft>
                <a:spcPts val="0"/>
              </a:spcAft>
              <a:buSzPts val="1800"/>
              <a:buChar char="•"/>
              <a:defRPr/>
            </a:lvl2pPr>
            <a:lvl3pPr indent="-330200" lvl="2" marL="1371600" rtl="0" algn="l">
              <a:lnSpc>
                <a:spcPct val="90000"/>
              </a:lnSpc>
              <a:spcBef>
                <a:spcPts val="500"/>
              </a:spcBef>
              <a:spcAft>
                <a:spcPts val="0"/>
              </a:spcAft>
              <a:buSzPts val="1600"/>
              <a:buChar char="•"/>
              <a:defRPr/>
            </a:lvl3pPr>
            <a:lvl4pPr indent="-317500" lvl="3" marL="1828800" rtl="0" algn="l">
              <a:lnSpc>
                <a:spcPct val="90000"/>
              </a:lnSpc>
              <a:spcBef>
                <a:spcPts val="500"/>
              </a:spcBef>
              <a:spcAft>
                <a:spcPts val="0"/>
              </a:spcAft>
              <a:buSzPts val="1400"/>
              <a:buChar char="•"/>
              <a:defRPr/>
            </a:lvl4pPr>
            <a:lvl5pPr indent="-317500" lvl="4" marL="2286000" rtl="0" algn="l">
              <a:lnSpc>
                <a:spcPct val="90000"/>
              </a:lnSpc>
              <a:spcBef>
                <a:spcPts val="500"/>
              </a:spcBef>
              <a:spcAft>
                <a:spcPts val="0"/>
              </a:spcAft>
              <a:buSzPts val="14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2">
  <p:cSld name="28_Blank_1_1_2_1">
    <p:spTree>
      <p:nvGrpSpPr>
        <p:cNvPr id="2564" name="Shape 2564"/>
        <p:cNvGrpSpPr/>
        <p:nvPr/>
      </p:nvGrpSpPr>
      <p:grpSpPr>
        <a:xfrm>
          <a:off x="0" y="0"/>
          <a:ext cx="0" cy="0"/>
          <a:chOff x="0" y="0"/>
          <a:chExt cx="0" cy="0"/>
        </a:xfrm>
      </p:grpSpPr>
      <p:pic>
        <p:nvPicPr>
          <p:cNvPr id="2565" name="Google Shape;2565;g194a43cc6f3_0_528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566" name="Google Shape;2566;g194a43cc6f3_0_5281"/>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567" name="Google Shape;2567;g194a43cc6f3_0_5281"/>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68" name="Google Shape;2568;g194a43cc6f3_0_528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69" name="Google Shape;2569;g194a43cc6f3_0_5281"/>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70" name="Google Shape;2570;g194a43cc6f3_0_5281"/>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571" name="Google Shape;2571;g194a43cc6f3_0_5281"/>
          <p:cNvSpPr txBox="1"/>
          <p:nvPr>
            <p:ph idx="3"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2572" name="Google Shape;2572;g194a43cc6f3_0_528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3">
  <p:cSld name="28_Blank_1_1_1_1">
    <p:spTree>
      <p:nvGrpSpPr>
        <p:cNvPr id="2573" name="Shape 2573"/>
        <p:cNvGrpSpPr/>
        <p:nvPr/>
      </p:nvGrpSpPr>
      <p:grpSpPr>
        <a:xfrm>
          <a:off x="0" y="0"/>
          <a:ext cx="0" cy="0"/>
          <a:chOff x="0" y="0"/>
          <a:chExt cx="0" cy="0"/>
        </a:xfrm>
      </p:grpSpPr>
      <p:pic>
        <p:nvPicPr>
          <p:cNvPr id="2574" name="Google Shape;2574;g194a43cc6f3_0_529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575" name="Google Shape;2575;g194a43cc6f3_0_5290"/>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576" name="Google Shape;2576;g194a43cc6f3_0_5290"/>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77" name="Google Shape;2577;g194a43cc6f3_0_529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78" name="Google Shape;2578;g194a43cc6f3_0_5290"/>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79" name="Google Shape;2579;g194a43cc6f3_0_5290"/>
          <p:cNvSpPr/>
          <p:nvPr>
            <p:ph idx="3" type="pic"/>
          </p:nvPr>
        </p:nvSpPr>
        <p:spPr>
          <a:xfrm>
            <a:off x="1122001" y="1972500"/>
            <a:ext cx="4974000" cy="4123500"/>
          </a:xfrm>
          <a:prstGeom prst="rect">
            <a:avLst/>
          </a:prstGeom>
          <a:noFill/>
          <a:ln>
            <a:noFill/>
          </a:ln>
        </p:spPr>
      </p:sp>
      <p:sp>
        <p:nvSpPr>
          <p:cNvPr id="2580" name="Google Shape;2580;g194a43cc6f3_0_5290"/>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2581" name="Google Shape;2581;g194a43cc6f3_0_5290"/>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4">
  <p:cSld name="28_Blank_1_1_1_1_1_3">
    <p:spTree>
      <p:nvGrpSpPr>
        <p:cNvPr id="2582" name="Shape 2582"/>
        <p:cNvGrpSpPr/>
        <p:nvPr/>
      </p:nvGrpSpPr>
      <p:grpSpPr>
        <a:xfrm>
          <a:off x="0" y="0"/>
          <a:ext cx="0" cy="0"/>
          <a:chOff x="0" y="0"/>
          <a:chExt cx="0" cy="0"/>
        </a:xfrm>
      </p:grpSpPr>
      <p:pic>
        <p:nvPicPr>
          <p:cNvPr id="2583" name="Google Shape;2583;g194a43cc6f3_0_5299"/>
          <p:cNvPicPr preferRelativeResize="0"/>
          <p:nvPr/>
        </p:nvPicPr>
        <p:blipFill rotWithShape="1">
          <a:blip r:embed="rId2">
            <a:alphaModFix/>
          </a:blip>
          <a:srcRect b="0" l="0" r="0" t="0"/>
          <a:stretch/>
        </p:blipFill>
        <p:spPr>
          <a:xfrm>
            <a:off x="10618030" y="360848"/>
            <a:ext cx="1054099" cy="749301"/>
          </a:xfrm>
          <a:prstGeom prst="rect">
            <a:avLst/>
          </a:prstGeom>
          <a:noFill/>
          <a:ln>
            <a:noFill/>
          </a:ln>
        </p:spPr>
      </p:pic>
      <p:pic>
        <p:nvPicPr>
          <p:cNvPr id="2584" name="Google Shape;2584;g194a43cc6f3_0_5299"/>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2585" name="Google Shape;2585;g194a43cc6f3_0_529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86" name="Google Shape;2586;g194a43cc6f3_0_529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87" name="Google Shape;2587;g194a43cc6f3_0_5299"/>
          <p:cNvSpPr/>
          <p:nvPr>
            <p:ph idx="2" type="pic"/>
          </p:nvPr>
        </p:nvSpPr>
        <p:spPr>
          <a:xfrm>
            <a:off x="1143000" y="1749300"/>
            <a:ext cx="4953000" cy="2136900"/>
          </a:xfrm>
          <a:prstGeom prst="rect">
            <a:avLst/>
          </a:prstGeom>
          <a:noFill/>
          <a:ln>
            <a:noFill/>
          </a:ln>
        </p:spPr>
      </p:sp>
      <p:sp>
        <p:nvSpPr>
          <p:cNvPr id="2588" name="Google Shape;2588;g194a43cc6f3_0_5299"/>
          <p:cNvSpPr/>
          <p:nvPr>
            <p:ph idx="3" type="pic"/>
          </p:nvPr>
        </p:nvSpPr>
        <p:spPr>
          <a:xfrm>
            <a:off x="1143000" y="4035300"/>
            <a:ext cx="4953000" cy="2136900"/>
          </a:xfrm>
          <a:prstGeom prst="rect">
            <a:avLst/>
          </a:prstGeom>
          <a:noFill/>
          <a:ln>
            <a:noFill/>
          </a:ln>
        </p:spPr>
      </p:sp>
      <p:sp>
        <p:nvSpPr>
          <p:cNvPr id="2589" name="Google Shape;2589;g194a43cc6f3_0_5299"/>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590" name="Google Shape;2590;g194a43cc6f3_0_5299"/>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2591" name="Google Shape;2591;g194a43cc6f3_0_529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5">
  <p:cSld name="28_Blank_1_1_1_1_1_2_1">
    <p:spTree>
      <p:nvGrpSpPr>
        <p:cNvPr id="2592" name="Shape 2592"/>
        <p:cNvGrpSpPr/>
        <p:nvPr/>
      </p:nvGrpSpPr>
      <p:grpSpPr>
        <a:xfrm>
          <a:off x="0" y="0"/>
          <a:ext cx="0" cy="0"/>
          <a:chOff x="0" y="0"/>
          <a:chExt cx="0" cy="0"/>
        </a:xfrm>
      </p:grpSpPr>
      <p:pic>
        <p:nvPicPr>
          <p:cNvPr id="2593" name="Google Shape;2593;g194a43cc6f3_0_5309"/>
          <p:cNvPicPr preferRelativeResize="0"/>
          <p:nvPr/>
        </p:nvPicPr>
        <p:blipFill rotWithShape="1">
          <a:blip r:embed="rId2">
            <a:alphaModFix/>
          </a:blip>
          <a:srcRect b="0" l="0" r="0" t="0"/>
          <a:stretch/>
        </p:blipFill>
        <p:spPr>
          <a:xfrm>
            <a:off x="10618030" y="360848"/>
            <a:ext cx="1054099" cy="749301"/>
          </a:xfrm>
          <a:prstGeom prst="rect">
            <a:avLst/>
          </a:prstGeom>
          <a:noFill/>
          <a:ln>
            <a:noFill/>
          </a:ln>
        </p:spPr>
      </p:pic>
      <p:pic>
        <p:nvPicPr>
          <p:cNvPr id="2594" name="Google Shape;2594;g194a43cc6f3_0_5309"/>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2595" name="Google Shape;2595;g194a43cc6f3_0_530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96" name="Google Shape;2596;g194a43cc6f3_0_530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97" name="Google Shape;2597;g194a43cc6f3_0_5309"/>
          <p:cNvSpPr/>
          <p:nvPr>
            <p:ph idx="2" type="pic"/>
          </p:nvPr>
        </p:nvSpPr>
        <p:spPr>
          <a:xfrm>
            <a:off x="1141950" y="1673100"/>
            <a:ext cx="4953000" cy="1491600"/>
          </a:xfrm>
          <a:prstGeom prst="rect">
            <a:avLst/>
          </a:prstGeom>
          <a:noFill/>
          <a:ln>
            <a:noFill/>
          </a:ln>
        </p:spPr>
      </p:sp>
      <p:sp>
        <p:nvSpPr>
          <p:cNvPr id="2598" name="Google Shape;2598;g194a43cc6f3_0_5309"/>
          <p:cNvSpPr/>
          <p:nvPr>
            <p:ph idx="3" type="pic"/>
          </p:nvPr>
        </p:nvSpPr>
        <p:spPr>
          <a:xfrm>
            <a:off x="1141950" y="3268673"/>
            <a:ext cx="4953000" cy="1491600"/>
          </a:xfrm>
          <a:prstGeom prst="rect">
            <a:avLst/>
          </a:prstGeom>
          <a:noFill/>
          <a:ln>
            <a:noFill/>
          </a:ln>
        </p:spPr>
      </p:sp>
      <p:sp>
        <p:nvSpPr>
          <p:cNvPr id="2599" name="Google Shape;2599;g194a43cc6f3_0_5309"/>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600" name="Google Shape;2600;g194a43cc6f3_0_5309"/>
          <p:cNvSpPr/>
          <p:nvPr>
            <p:ph idx="4" type="pic"/>
          </p:nvPr>
        </p:nvSpPr>
        <p:spPr>
          <a:xfrm>
            <a:off x="1140900" y="4864250"/>
            <a:ext cx="4953000" cy="1491600"/>
          </a:xfrm>
          <a:prstGeom prst="rect">
            <a:avLst/>
          </a:prstGeom>
          <a:noFill/>
          <a:ln>
            <a:noFill/>
          </a:ln>
        </p:spPr>
      </p:sp>
      <p:sp>
        <p:nvSpPr>
          <p:cNvPr id="2601" name="Google Shape;2601;g194a43cc6f3_0_5309"/>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602" name="Google Shape;2602;g194a43cc6f3_0_5309"/>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2603" name="Google Shape;2603;g194a43cc6f3_0_530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6">
  <p:cSld name="28_Blank_1_1_1_1_1_1_2">
    <p:spTree>
      <p:nvGrpSpPr>
        <p:cNvPr id="2604" name="Shape 2604"/>
        <p:cNvGrpSpPr/>
        <p:nvPr/>
      </p:nvGrpSpPr>
      <p:grpSpPr>
        <a:xfrm>
          <a:off x="0" y="0"/>
          <a:ext cx="0" cy="0"/>
          <a:chOff x="0" y="0"/>
          <a:chExt cx="0" cy="0"/>
        </a:xfrm>
      </p:grpSpPr>
      <p:pic>
        <p:nvPicPr>
          <p:cNvPr id="2605" name="Google Shape;2605;g194a43cc6f3_0_532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606" name="Google Shape;2606;g194a43cc6f3_0_532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607" name="Google Shape;2607;g194a43cc6f3_0_532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608" name="Google Shape;2608;g194a43cc6f3_0_5321"/>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609" name="Google Shape;2609;g194a43cc6f3_0_5321"/>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610" name="Google Shape;2610;g194a43cc6f3_0_5321"/>
          <p:cNvSpPr/>
          <p:nvPr>
            <p:ph idx="3" type="pic"/>
          </p:nvPr>
        </p:nvSpPr>
        <p:spPr>
          <a:xfrm>
            <a:off x="3686431" y="1749300"/>
            <a:ext cx="2409600" cy="2136900"/>
          </a:xfrm>
          <a:prstGeom prst="rect">
            <a:avLst/>
          </a:prstGeom>
          <a:noFill/>
          <a:ln>
            <a:noFill/>
          </a:ln>
        </p:spPr>
      </p:sp>
      <p:sp>
        <p:nvSpPr>
          <p:cNvPr id="2611" name="Google Shape;2611;g194a43cc6f3_0_5321"/>
          <p:cNvSpPr/>
          <p:nvPr>
            <p:ph idx="4" type="pic"/>
          </p:nvPr>
        </p:nvSpPr>
        <p:spPr>
          <a:xfrm>
            <a:off x="3686431" y="4035300"/>
            <a:ext cx="2409600" cy="2136900"/>
          </a:xfrm>
          <a:prstGeom prst="rect">
            <a:avLst/>
          </a:prstGeom>
          <a:noFill/>
          <a:ln>
            <a:noFill/>
          </a:ln>
        </p:spPr>
      </p:sp>
      <p:sp>
        <p:nvSpPr>
          <p:cNvPr id="2612" name="Google Shape;2612;g194a43cc6f3_0_5321"/>
          <p:cNvSpPr/>
          <p:nvPr>
            <p:ph idx="5" type="pic"/>
          </p:nvPr>
        </p:nvSpPr>
        <p:spPr>
          <a:xfrm>
            <a:off x="1143000" y="1752600"/>
            <a:ext cx="2409600" cy="2136900"/>
          </a:xfrm>
          <a:prstGeom prst="rect">
            <a:avLst/>
          </a:prstGeom>
          <a:noFill/>
          <a:ln>
            <a:noFill/>
          </a:ln>
        </p:spPr>
      </p:sp>
      <p:sp>
        <p:nvSpPr>
          <p:cNvPr id="2613" name="Google Shape;2613;g194a43cc6f3_0_5321"/>
          <p:cNvSpPr/>
          <p:nvPr>
            <p:ph idx="6" type="pic"/>
          </p:nvPr>
        </p:nvSpPr>
        <p:spPr>
          <a:xfrm>
            <a:off x="1143000" y="4038600"/>
            <a:ext cx="2409600" cy="2136900"/>
          </a:xfrm>
          <a:prstGeom prst="rect">
            <a:avLst/>
          </a:prstGeom>
          <a:noFill/>
          <a:ln>
            <a:noFill/>
          </a:ln>
        </p:spPr>
      </p:sp>
      <p:pic>
        <p:nvPicPr>
          <p:cNvPr id="2614" name="Google Shape;2614;g194a43cc6f3_0_532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7">
  <p:cSld name="28_Blank_1_1_1_1_1_1_1_1">
    <p:spTree>
      <p:nvGrpSpPr>
        <p:cNvPr id="2615" name="Shape 2615"/>
        <p:cNvGrpSpPr/>
        <p:nvPr/>
      </p:nvGrpSpPr>
      <p:grpSpPr>
        <a:xfrm>
          <a:off x="0" y="0"/>
          <a:ext cx="0" cy="0"/>
          <a:chOff x="0" y="0"/>
          <a:chExt cx="0" cy="0"/>
        </a:xfrm>
      </p:grpSpPr>
      <p:pic>
        <p:nvPicPr>
          <p:cNvPr id="2616" name="Google Shape;2616;g194a43cc6f3_0_533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617" name="Google Shape;2617;g194a43cc6f3_0_533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618" name="Google Shape;2618;g194a43cc6f3_0_533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2619" name="Google Shape;2619;g194a43cc6f3_0_533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620" name="Google Shape;2620;g194a43cc6f3_0_5332"/>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_Intro 2">
  <p:cSld name="Blank_2">
    <p:spTree>
      <p:nvGrpSpPr>
        <p:cNvPr id="21" name="Shape 21"/>
        <p:cNvGrpSpPr/>
        <p:nvPr/>
      </p:nvGrpSpPr>
      <p:grpSpPr>
        <a:xfrm>
          <a:off x="0" y="0"/>
          <a:ext cx="0" cy="0"/>
          <a:chOff x="0" y="0"/>
          <a:chExt cx="0" cy="0"/>
        </a:xfrm>
      </p:grpSpPr>
      <p:pic>
        <p:nvPicPr>
          <p:cNvPr id="22" name="Google Shape;22;g194a43cc6f3_0_2738"/>
          <p:cNvPicPr preferRelativeResize="0"/>
          <p:nvPr/>
        </p:nvPicPr>
        <p:blipFill rotWithShape="1">
          <a:blip r:embed="rId2">
            <a:alphaModFix/>
          </a:blip>
          <a:srcRect b="0" l="0" r="0" t="0"/>
          <a:stretch/>
        </p:blipFill>
        <p:spPr>
          <a:xfrm>
            <a:off x="1" y="0"/>
            <a:ext cx="12192000" cy="6858000"/>
          </a:xfrm>
          <a:prstGeom prst="rect">
            <a:avLst/>
          </a:prstGeom>
          <a:noFill/>
          <a:ln>
            <a:noFill/>
          </a:ln>
        </p:spPr>
      </p:pic>
      <p:sp>
        <p:nvSpPr>
          <p:cNvPr id="23" name="Google Shape;23;g194a43cc6f3_0_273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 name="Google Shape;24;g194a43cc6f3_0_2738"/>
          <p:cNvSpPr txBox="1"/>
          <p:nvPr>
            <p:ph idx="1" type="body"/>
          </p:nvPr>
        </p:nvSpPr>
        <p:spPr>
          <a:xfrm>
            <a:off x="385475" y="1690825"/>
            <a:ext cx="6701100" cy="4665600"/>
          </a:xfrm>
          <a:prstGeom prst="rect">
            <a:avLst/>
          </a:prstGeom>
          <a:noFill/>
          <a:ln>
            <a:noFill/>
          </a:ln>
        </p:spPr>
        <p:txBody>
          <a:bodyPr anchorCtr="0" anchor="ctr" bIns="45700" lIns="91425" spcFirstLastPara="1" rIns="91425" wrap="square" tIns="45700">
            <a:normAutofit/>
          </a:bodyPr>
          <a:lstStyle>
            <a:lvl1pPr indent="-342900" lvl="0" marL="457200" rtl="0" algn="ctr">
              <a:lnSpc>
                <a:spcPct val="100000"/>
              </a:lnSpc>
              <a:spcBef>
                <a:spcPts val="1000"/>
              </a:spcBef>
              <a:spcAft>
                <a:spcPts val="0"/>
              </a:spcAft>
              <a:buSzPts val="1800"/>
              <a:buChar char="•"/>
              <a:defRPr/>
            </a:lvl1pPr>
            <a:lvl2pPr indent="-342900" lvl="1" marL="914400" rtl="0" algn="ctr">
              <a:lnSpc>
                <a:spcPct val="100000"/>
              </a:lnSpc>
              <a:spcBef>
                <a:spcPts val="500"/>
              </a:spcBef>
              <a:spcAft>
                <a:spcPts val="0"/>
              </a:spcAft>
              <a:buSzPts val="1800"/>
              <a:buChar char="•"/>
              <a:defRPr/>
            </a:lvl2pPr>
            <a:lvl3pPr indent="-342900" lvl="2" marL="1371600" rtl="0" algn="ctr">
              <a:lnSpc>
                <a:spcPct val="100000"/>
              </a:lnSpc>
              <a:spcBef>
                <a:spcPts val="500"/>
              </a:spcBef>
              <a:spcAft>
                <a:spcPts val="0"/>
              </a:spcAft>
              <a:buSzPts val="1800"/>
              <a:buChar char="•"/>
              <a:defRPr/>
            </a:lvl3pPr>
            <a:lvl4pPr indent="-342900" lvl="3" marL="1828800" rtl="0" algn="ctr">
              <a:lnSpc>
                <a:spcPct val="100000"/>
              </a:lnSpc>
              <a:spcBef>
                <a:spcPts val="500"/>
              </a:spcBef>
              <a:spcAft>
                <a:spcPts val="0"/>
              </a:spcAft>
              <a:buSzPts val="1800"/>
              <a:buChar char="•"/>
              <a:defRPr/>
            </a:lvl4pPr>
            <a:lvl5pPr indent="-342900" lvl="4" marL="2286000" rtl="0" algn="ctr">
              <a:lnSpc>
                <a:spcPct val="100000"/>
              </a:lnSpc>
              <a:spcBef>
                <a:spcPts val="500"/>
              </a:spcBef>
              <a:spcAft>
                <a:spcPts val="0"/>
              </a:spcAft>
              <a:buSzPts val="1800"/>
              <a:buChar char="•"/>
              <a:defRPr/>
            </a:lvl5pPr>
            <a:lvl6pPr indent="-342900" lvl="5" marL="2743200" rtl="0" algn="ctr">
              <a:lnSpc>
                <a:spcPct val="100000"/>
              </a:lnSpc>
              <a:spcBef>
                <a:spcPts val="500"/>
              </a:spcBef>
              <a:spcAft>
                <a:spcPts val="0"/>
              </a:spcAft>
              <a:buSzPts val="1800"/>
              <a:buChar char="•"/>
              <a:defRPr/>
            </a:lvl6pPr>
            <a:lvl7pPr indent="-342900" lvl="6" marL="3200400" rtl="0" algn="ctr">
              <a:lnSpc>
                <a:spcPct val="100000"/>
              </a:lnSpc>
              <a:spcBef>
                <a:spcPts val="500"/>
              </a:spcBef>
              <a:spcAft>
                <a:spcPts val="0"/>
              </a:spcAft>
              <a:buSzPts val="1800"/>
              <a:buChar char="•"/>
              <a:defRPr/>
            </a:lvl7pPr>
            <a:lvl8pPr indent="-342900" lvl="7" marL="3657600" rtl="0" algn="ctr">
              <a:lnSpc>
                <a:spcPct val="100000"/>
              </a:lnSpc>
              <a:spcBef>
                <a:spcPts val="500"/>
              </a:spcBef>
              <a:spcAft>
                <a:spcPts val="0"/>
              </a:spcAft>
              <a:buSzPts val="1800"/>
              <a:buChar char="•"/>
              <a:defRPr/>
            </a:lvl8pPr>
            <a:lvl9pPr indent="-342900" lvl="8" marL="4114800" rtl="0" algn="ctr">
              <a:lnSpc>
                <a:spcPct val="100000"/>
              </a:lnSpc>
              <a:spcBef>
                <a:spcPts val="500"/>
              </a:spcBef>
              <a:spcAft>
                <a:spcPts val="0"/>
              </a:spcAft>
              <a:buSzPts val="1800"/>
              <a:buChar char="•"/>
              <a:defRPr/>
            </a:lvl9pPr>
          </a:lstStyle>
          <a:p/>
        </p:txBody>
      </p:sp>
      <p:sp>
        <p:nvSpPr>
          <p:cNvPr id="25" name="Google Shape;25;g194a43cc6f3_0_2738"/>
          <p:cNvSpPr txBox="1"/>
          <p:nvPr>
            <p:ph type="title"/>
          </p:nvPr>
        </p:nvSpPr>
        <p:spPr>
          <a:xfrm>
            <a:off x="385501" y="365125"/>
            <a:ext cx="67011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None/>
              <a:defRPr/>
            </a:lvl1pPr>
            <a:lvl2pPr lvl="1" rtl="0" algn="ctr">
              <a:lnSpc>
                <a:spcPct val="100000"/>
              </a:lnSpc>
              <a:spcBef>
                <a:spcPts val="0"/>
              </a:spcBef>
              <a:spcAft>
                <a:spcPts val="0"/>
              </a:spcAft>
              <a:buSzPts val="3200"/>
              <a:buNone/>
              <a:defRPr sz="3200"/>
            </a:lvl2pPr>
            <a:lvl3pPr lvl="2" rtl="0" algn="ctr">
              <a:lnSpc>
                <a:spcPct val="100000"/>
              </a:lnSpc>
              <a:spcBef>
                <a:spcPts val="0"/>
              </a:spcBef>
              <a:spcAft>
                <a:spcPts val="0"/>
              </a:spcAft>
              <a:buSzPts val="3200"/>
              <a:buNone/>
              <a:defRPr sz="3200"/>
            </a:lvl3pPr>
            <a:lvl4pPr lvl="3" rtl="0" algn="ctr">
              <a:lnSpc>
                <a:spcPct val="100000"/>
              </a:lnSpc>
              <a:spcBef>
                <a:spcPts val="0"/>
              </a:spcBef>
              <a:spcAft>
                <a:spcPts val="0"/>
              </a:spcAft>
              <a:buSzPts val="3200"/>
              <a:buNone/>
              <a:defRPr sz="3200"/>
            </a:lvl4pPr>
            <a:lvl5pPr lvl="4" rtl="0" algn="ctr">
              <a:lnSpc>
                <a:spcPct val="100000"/>
              </a:lnSpc>
              <a:spcBef>
                <a:spcPts val="0"/>
              </a:spcBef>
              <a:spcAft>
                <a:spcPts val="0"/>
              </a:spcAft>
              <a:buSzPts val="3200"/>
              <a:buNone/>
              <a:defRPr sz="3200"/>
            </a:lvl5pPr>
            <a:lvl6pPr lvl="5" rtl="0" algn="ctr">
              <a:lnSpc>
                <a:spcPct val="100000"/>
              </a:lnSpc>
              <a:spcBef>
                <a:spcPts val="0"/>
              </a:spcBef>
              <a:spcAft>
                <a:spcPts val="0"/>
              </a:spcAft>
              <a:buSzPts val="3200"/>
              <a:buNone/>
              <a:defRPr sz="3200"/>
            </a:lvl6pPr>
            <a:lvl7pPr lvl="6" rtl="0" algn="ctr">
              <a:lnSpc>
                <a:spcPct val="100000"/>
              </a:lnSpc>
              <a:spcBef>
                <a:spcPts val="0"/>
              </a:spcBef>
              <a:spcAft>
                <a:spcPts val="0"/>
              </a:spcAft>
              <a:buSzPts val="3200"/>
              <a:buNone/>
              <a:defRPr sz="3200"/>
            </a:lvl7pPr>
            <a:lvl8pPr lvl="7" rtl="0" algn="ctr">
              <a:lnSpc>
                <a:spcPct val="100000"/>
              </a:lnSpc>
              <a:spcBef>
                <a:spcPts val="0"/>
              </a:spcBef>
              <a:spcAft>
                <a:spcPts val="0"/>
              </a:spcAft>
              <a:buSzPts val="3200"/>
              <a:buNone/>
              <a:defRPr sz="3200"/>
            </a:lvl8pPr>
            <a:lvl9pPr lvl="8" rtl="0" algn="ctr">
              <a:lnSpc>
                <a:spcPct val="100000"/>
              </a:lnSpc>
              <a:spcBef>
                <a:spcPts val="0"/>
              </a:spcBef>
              <a:spcAft>
                <a:spcPts val="0"/>
              </a:spcAft>
              <a:buSzPts val="3200"/>
              <a:buNone/>
              <a:defRPr sz="32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Flower 3">
  <p:cSld name="7_Title Only_2_8">
    <p:spTree>
      <p:nvGrpSpPr>
        <p:cNvPr id="219" name="Shape 219"/>
        <p:cNvGrpSpPr/>
        <p:nvPr/>
      </p:nvGrpSpPr>
      <p:grpSpPr>
        <a:xfrm>
          <a:off x="0" y="0"/>
          <a:ext cx="0" cy="0"/>
          <a:chOff x="0" y="0"/>
          <a:chExt cx="0" cy="0"/>
        </a:xfrm>
      </p:grpSpPr>
      <p:pic>
        <p:nvPicPr>
          <p:cNvPr id="220" name="Google Shape;220;g194a43cc6f3_0_2936"/>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21" name="Google Shape;221;g194a43cc6f3_0_293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22" name="Google Shape;222;g194a43cc6f3_0_293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23" name="Google Shape;223;g194a43cc6f3_0_293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24" name="Google Shape;224;g194a43cc6f3_0_2936"/>
          <p:cNvSpPr/>
          <p:nvPr>
            <p:ph idx="2" type="pic"/>
          </p:nvPr>
        </p:nvSpPr>
        <p:spPr>
          <a:xfrm>
            <a:off x="1122001" y="1972500"/>
            <a:ext cx="4974000" cy="4123500"/>
          </a:xfrm>
          <a:prstGeom prst="rect">
            <a:avLst/>
          </a:prstGeom>
          <a:noFill/>
          <a:ln>
            <a:noFill/>
          </a:ln>
        </p:spPr>
      </p:sp>
      <p:sp>
        <p:nvSpPr>
          <p:cNvPr id="225" name="Google Shape;225;g194a43cc6f3_0_2936"/>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1 1">
  <p:cSld name="1_Title Only_1_5_1_2">
    <p:spTree>
      <p:nvGrpSpPr>
        <p:cNvPr id="2621" name="Shape 2621"/>
        <p:cNvGrpSpPr/>
        <p:nvPr/>
      </p:nvGrpSpPr>
      <p:grpSpPr>
        <a:xfrm>
          <a:off x="0" y="0"/>
          <a:ext cx="0" cy="0"/>
          <a:chOff x="0" y="0"/>
          <a:chExt cx="0" cy="0"/>
        </a:xfrm>
      </p:grpSpPr>
      <p:sp>
        <p:nvSpPr>
          <p:cNvPr id="2622" name="Google Shape;2622;g194a43cc6f3_0_533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623" name="Google Shape;2623;g194a43cc6f3_0_533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None/>
              <a:defRPr/>
            </a:lvl1pPr>
            <a:lvl2pPr lvl="1" rtl="0" algn="ctr">
              <a:lnSpc>
                <a:spcPct val="100000"/>
              </a:lnSpc>
              <a:spcBef>
                <a:spcPts val="0"/>
              </a:spcBef>
              <a:spcAft>
                <a:spcPts val="0"/>
              </a:spcAft>
              <a:buSzPts val="800"/>
              <a:buNone/>
              <a:defRPr sz="1200"/>
            </a:lvl2pPr>
            <a:lvl3pPr lvl="2" rtl="0" algn="ctr">
              <a:lnSpc>
                <a:spcPct val="100000"/>
              </a:lnSpc>
              <a:spcBef>
                <a:spcPts val="0"/>
              </a:spcBef>
              <a:spcAft>
                <a:spcPts val="0"/>
              </a:spcAft>
              <a:buSzPts val="800"/>
              <a:buNone/>
              <a:defRPr sz="1200"/>
            </a:lvl3pPr>
            <a:lvl4pPr lvl="3" rtl="0" algn="ctr">
              <a:lnSpc>
                <a:spcPct val="100000"/>
              </a:lnSpc>
              <a:spcBef>
                <a:spcPts val="0"/>
              </a:spcBef>
              <a:spcAft>
                <a:spcPts val="0"/>
              </a:spcAft>
              <a:buSzPts val="800"/>
              <a:buNone/>
              <a:defRPr sz="1200"/>
            </a:lvl4pPr>
            <a:lvl5pPr lvl="4" rtl="0" algn="ctr">
              <a:lnSpc>
                <a:spcPct val="100000"/>
              </a:lnSpc>
              <a:spcBef>
                <a:spcPts val="0"/>
              </a:spcBef>
              <a:spcAft>
                <a:spcPts val="0"/>
              </a:spcAft>
              <a:buSzPts val="800"/>
              <a:buNone/>
              <a:defRPr sz="1200"/>
            </a:lvl5pPr>
            <a:lvl6pPr lvl="5" rtl="0" algn="ctr">
              <a:lnSpc>
                <a:spcPct val="100000"/>
              </a:lnSpc>
              <a:spcBef>
                <a:spcPts val="0"/>
              </a:spcBef>
              <a:spcAft>
                <a:spcPts val="0"/>
              </a:spcAft>
              <a:buSzPts val="800"/>
              <a:buNone/>
              <a:defRPr sz="1200"/>
            </a:lvl6pPr>
            <a:lvl7pPr lvl="6" rtl="0" algn="ctr">
              <a:lnSpc>
                <a:spcPct val="100000"/>
              </a:lnSpc>
              <a:spcBef>
                <a:spcPts val="0"/>
              </a:spcBef>
              <a:spcAft>
                <a:spcPts val="0"/>
              </a:spcAft>
              <a:buSzPts val="800"/>
              <a:buNone/>
              <a:defRPr sz="1200"/>
            </a:lvl7pPr>
            <a:lvl8pPr lvl="7" rtl="0" algn="ctr">
              <a:lnSpc>
                <a:spcPct val="100000"/>
              </a:lnSpc>
              <a:spcBef>
                <a:spcPts val="0"/>
              </a:spcBef>
              <a:spcAft>
                <a:spcPts val="0"/>
              </a:spcAft>
              <a:buSzPts val="800"/>
              <a:buNone/>
              <a:defRPr sz="1200"/>
            </a:lvl8pPr>
            <a:lvl9pPr lvl="8" rtl="0" algn="ctr">
              <a:lnSpc>
                <a:spcPct val="100000"/>
              </a:lnSpc>
              <a:spcBef>
                <a:spcPts val="0"/>
              </a:spcBef>
              <a:spcAft>
                <a:spcPts val="0"/>
              </a:spcAft>
              <a:buSzPts val="800"/>
              <a:buNone/>
              <a:defRPr sz="1200"/>
            </a:lvl9pPr>
          </a:lstStyle>
          <a:p/>
        </p:txBody>
      </p:sp>
      <p:sp>
        <p:nvSpPr>
          <p:cNvPr id="2624" name="Google Shape;2624;g194a43cc6f3_0_5338"/>
          <p:cNvSpPr txBox="1"/>
          <p:nvPr>
            <p:ph idx="1" type="body"/>
          </p:nvPr>
        </p:nvSpPr>
        <p:spPr>
          <a:xfrm>
            <a:off x="1153201" y="1989225"/>
            <a:ext cx="9912000" cy="4123500"/>
          </a:xfrm>
          <a:prstGeom prst="rect">
            <a:avLst/>
          </a:prstGeom>
          <a:noFill/>
          <a:ln>
            <a:noFill/>
          </a:ln>
        </p:spPr>
        <p:txBody>
          <a:bodyPr anchorCtr="0" anchor="ctr" bIns="45700" lIns="91425" spcFirstLastPara="1" rIns="91425" wrap="square" tIns="45700">
            <a:normAutofit/>
          </a:bodyPr>
          <a:lstStyle>
            <a:lvl1pPr indent="-355600" lvl="0" marL="457200" rtl="0" algn="ctr">
              <a:lnSpc>
                <a:spcPct val="90000"/>
              </a:lnSpc>
              <a:spcBef>
                <a:spcPts val="1000"/>
              </a:spcBef>
              <a:spcAft>
                <a:spcPts val="0"/>
              </a:spcAft>
              <a:buSzPts val="2000"/>
              <a:buChar char="•"/>
              <a:defRPr/>
            </a:lvl1pPr>
            <a:lvl2pPr indent="-342900" lvl="1" marL="914400" rtl="0" algn="ctr">
              <a:lnSpc>
                <a:spcPct val="90000"/>
              </a:lnSpc>
              <a:spcBef>
                <a:spcPts val="500"/>
              </a:spcBef>
              <a:spcAft>
                <a:spcPts val="0"/>
              </a:spcAft>
              <a:buSzPts val="1800"/>
              <a:buChar char="•"/>
              <a:defRPr/>
            </a:lvl2pPr>
            <a:lvl3pPr indent="-330200" lvl="2" marL="1371600" rtl="0" algn="ctr">
              <a:lnSpc>
                <a:spcPct val="90000"/>
              </a:lnSpc>
              <a:spcBef>
                <a:spcPts val="500"/>
              </a:spcBef>
              <a:spcAft>
                <a:spcPts val="0"/>
              </a:spcAft>
              <a:buSzPts val="1600"/>
              <a:buChar char="•"/>
              <a:defRPr/>
            </a:lvl3pPr>
            <a:lvl4pPr indent="-317500" lvl="3" marL="1828800" rtl="0" algn="ctr">
              <a:lnSpc>
                <a:spcPct val="90000"/>
              </a:lnSpc>
              <a:spcBef>
                <a:spcPts val="500"/>
              </a:spcBef>
              <a:spcAft>
                <a:spcPts val="0"/>
              </a:spcAft>
              <a:buSzPts val="1400"/>
              <a:buChar char="•"/>
              <a:defRPr/>
            </a:lvl4pPr>
            <a:lvl5pPr indent="-317500" lvl="4" marL="2286000" rtl="0" algn="ctr">
              <a:lnSpc>
                <a:spcPct val="90000"/>
              </a:lnSpc>
              <a:spcBef>
                <a:spcPts val="500"/>
              </a:spcBef>
              <a:spcAft>
                <a:spcPts val="0"/>
              </a:spcAft>
              <a:buSzPts val="1400"/>
              <a:buChar char="•"/>
              <a:defRPr/>
            </a:lvl5pPr>
            <a:lvl6pPr indent="-342900" lvl="5" marL="2743200" rtl="0" algn="ctr">
              <a:lnSpc>
                <a:spcPct val="90000"/>
              </a:lnSpc>
              <a:spcBef>
                <a:spcPts val="500"/>
              </a:spcBef>
              <a:spcAft>
                <a:spcPts val="0"/>
              </a:spcAft>
              <a:buSzPts val="1800"/>
              <a:buChar char="•"/>
              <a:defRPr/>
            </a:lvl6pPr>
            <a:lvl7pPr indent="-342900" lvl="6" marL="3200400" rtl="0" algn="ctr">
              <a:lnSpc>
                <a:spcPct val="90000"/>
              </a:lnSpc>
              <a:spcBef>
                <a:spcPts val="500"/>
              </a:spcBef>
              <a:spcAft>
                <a:spcPts val="0"/>
              </a:spcAft>
              <a:buSzPts val="1800"/>
              <a:buChar char="•"/>
              <a:defRPr/>
            </a:lvl7pPr>
            <a:lvl8pPr indent="-342900" lvl="7" marL="3657600" rtl="0" algn="ctr">
              <a:lnSpc>
                <a:spcPct val="90000"/>
              </a:lnSpc>
              <a:spcBef>
                <a:spcPts val="500"/>
              </a:spcBef>
              <a:spcAft>
                <a:spcPts val="0"/>
              </a:spcAft>
              <a:buSzPts val="1800"/>
              <a:buChar char="•"/>
              <a:defRPr/>
            </a:lvl8pPr>
            <a:lvl9pPr indent="-342900" lvl="8" marL="4114800" rtl="0" algn="ctr">
              <a:lnSpc>
                <a:spcPct val="90000"/>
              </a:lnSpc>
              <a:spcBef>
                <a:spcPts val="500"/>
              </a:spcBef>
              <a:spcAft>
                <a:spcPts val="0"/>
              </a:spcAft>
              <a:buSzPts val="1800"/>
              <a:buChar char="•"/>
              <a:defRPr/>
            </a:lvl9pPr>
          </a:lstStyle>
          <a:p/>
        </p:txBody>
      </p:sp>
      <p:pic>
        <p:nvPicPr>
          <p:cNvPr id="2625" name="Google Shape;2625;g194a43cc6f3_0_5338"/>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Flower 4">
  <p:cSld name="7_Title Only_3_8">
    <p:spTree>
      <p:nvGrpSpPr>
        <p:cNvPr id="226" name="Shape 226"/>
        <p:cNvGrpSpPr/>
        <p:nvPr/>
      </p:nvGrpSpPr>
      <p:grpSpPr>
        <a:xfrm>
          <a:off x="0" y="0"/>
          <a:ext cx="0" cy="0"/>
          <a:chOff x="0" y="0"/>
          <a:chExt cx="0" cy="0"/>
        </a:xfrm>
      </p:grpSpPr>
      <p:pic>
        <p:nvPicPr>
          <p:cNvPr id="227" name="Google Shape;227;g194a43cc6f3_0_2943"/>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28" name="Google Shape;228;g194a43cc6f3_0_294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29" name="Google Shape;229;g194a43cc6f3_0_294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30" name="Google Shape;230;g194a43cc6f3_0_294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31" name="Google Shape;231;g194a43cc6f3_0_2943"/>
          <p:cNvSpPr/>
          <p:nvPr>
            <p:ph idx="2" type="pic"/>
          </p:nvPr>
        </p:nvSpPr>
        <p:spPr>
          <a:xfrm>
            <a:off x="1143000" y="1749300"/>
            <a:ext cx="4953000" cy="2136900"/>
          </a:xfrm>
          <a:prstGeom prst="rect">
            <a:avLst/>
          </a:prstGeom>
          <a:noFill/>
          <a:ln>
            <a:noFill/>
          </a:ln>
        </p:spPr>
      </p:sp>
      <p:sp>
        <p:nvSpPr>
          <p:cNvPr id="232" name="Google Shape;232;g194a43cc6f3_0_2943"/>
          <p:cNvSpPr/>
          <p:nvPr>
            <p:ph idx="3" type="pic"/>
          </p:nvPr>
        </p:nvSpPr>
        <p:spPr>
          <a:xfrm>
            <a:off x="1143000" y="4035300"/>
            <a:ext cx="4953000" cy="2136900"/>
          </a:xfrm>
          <a:prstGeom prst="rect">
            <a:avLst/>
          </a:prstGeom>
          <a:noFill/>
          <a:ln>
            <a:noFill/>
          </a:ln>
        </p:spPr>
      </p:sp>
      <p:sp>
        <p:nvSpPr>
          <p:cNvPr id="233" name="Google Shape;233;g194a43cc6f3_0_2943"/>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34" name="Google Shape;234;g194a43cc6f3_0_2943"/>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Flower 5">
  <p:cSld name="7_Title Only_4_8">
    <p:spTree>
      <p:nvGrpSpPr>
        <p:cNvPr id="235" name="Shape 235"/>
        <p:cNvGrpSpPr/>
        <p:nvPr/>
      </p:nvGrpSpPr>
      <p:grpSpPr>
        <a:xfrm>
          <a:off x="0" y="0"/>
          <a:ext cx="0" cy="0"/>
          <a:chOff x="0" y="0"/>
          <a:chExt cx="0" cy="0"/>
        </a:xfrm>
      </p:grpSpPr>
      <p:pic>
        <p:nvPicPr>
          <p:cNvPr id="236" name="Google Shape;236;g194a43cc6f3_0_2952"/>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37" name="Google Shape;237;g194a43cc6f3_0_295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38" name="Google Shape;238;g194a43cc6f3_0_295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39" name="Google Shape;239;g194a43cc6f3_0_295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40" name="Google Shape;240;g194a43cc6f3_0_2952"/>
          <p:cNvSpPr/>
          <p:nvPr>
            <p:ph idx="2" type="pic"/>
          </p:nvPr>
        </p:nvSpPr>
        <p:spPr>
          <a:xfrm>
            <a:off x="1141950" y="1673100"/>
            <a:ext cx="4953000" cy="1491600"/>
          </a:xfrm>
          <a:prstGeom prst="rect">
            <a:avLst/>
          </a:prstGeom>
          <a:noFill/>
          <a:ln>
            <a:noFill/>
          </a:ln>
        </p:spPr>
      </p:sp>
      <p:sp>
        <p:nvSpPr>
          <p:cNvPr id="241" name="Google Shape;241;g194a43cc6f3_0_2952"/>
          <p:cNvSpPr/>
          <p:nvPr>
            <p:ph idx="3" type="pic"/>
          </p:nvPr>
        </p:nvSpPr>
        <p:spPr>
          <a:xfrm>
            <a:off x="1141950" y="3268673"/>
            <a:ext cx="4953000" cy="1491600"/>
          </a:xfrm>
          <a:prstGeom prst="rect">
            <a:avLst/>
          </a:prstGeom>
          <a:noFill/>
          <a:ln>
            <a:noFill/>
          </a:ln>
        </p:spPr>
      </p:sp>
      <p:sp>
        <p:nvSpPr>
          <p:cNvPr id="242" name="Google Shape;242;g194a43cc6f3_0_2952"/>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43" name="Google Shape;243;g194a43cc6f3_0_2952"/>
          <p:cNvSpPr/>
          <p:nvPr>
            <p:ph idx="4" type="pic"/>
          </p:nvPr>
        </p:nvSpPr>
        <p:spPr>
          <a:xfrm>
            <a:off x="1140900" y="4864250"/>
            <a:ext cx="4953000" cy="1491600"/>
          </a:xfrm>
          <a:prstGeom prst="rect">
            <a:avLst/>
          </a:prstGeom>
          <a:noFill/>
          <a:ln>
            <a:noFill/>
          </a:ln>
        </p:spPr>
      </p:sp>
      <p:sp>
        <p:nvSpPr>
          <p:cNvPr id="244" name="Google Shape;244;g194a43cc6f3_0_2952"/>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45" name="Google Shape;245;g194a43cc6f3_0_2952"/>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Flower 6">
  <p:cSld name="7_Title Only_5_8">
    <p:spTree>
      <p:nvGrpSpPr>
        <p:cNvPr id="246" name="Shape 246"/>
        <p:cNvGrpSpPr/>
        <p:nvPr/>
      </p:nvGrpSpPr>
      <p:grpSpPr>
        <a:xfrm>
          <a:off x="0" y="0"/>
          <a:ext cx="0" cy="0"/>
          <a:chOff x="0" y="0"/>
          <a:chExt cx="0" cy="0"/>
        </a:xfrm>
      </p:grpSpPr>
      <p:pic>
        <p:nvPicPr>
          <p:cNvPr id="247" name="Google Shape;247;g194a43cc6f3_0_2963"/>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48" name="Google Shape;248;g194a43cc6f3_0_296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49" name="Google Shape;249;g194a43cc6f3_0_296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50" name="Google Shape;250;g194a43cc6f3_0_296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1" name="Google Shape;251;g194a43cc6f3_0_2963"/>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52" name="Google Shape;252;g194a43cc6f3_0_2963"/>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53" name="Google Shape;253;g194a43cc6f3_0_2963"/>
          <p:cNvSpPr/>
          <p:nvPr>
            <p:ph idx="3" type="pic"/>
          </p:nvPr>
        </p:nvSpPr>
        <p:spPr>
          <a:xfrm>
            <a:off x="3686431" y="1749300"/>
            <a:ext cx="2409600" cy="2136900"/>
          </a:xfrm>
          <a:prstGeom prst="rect">
            <a:avLst/>
          </a:prstGeom>
          <a:noFill/>
          <a:ln>
            <a:noFill/>
          </a:ln>
        </p:spPr>
      </p:sp>
      <p:sp>
        <p:nvSpPr>
          <p:cNvPr id="254" name="Google Shape;254;g194a43cc6f3_0_2963"/>
          <p:cNvSpPr/>
          <p:nvPr>
            <p:ph idx="4" type="pic"/>
          </p:nvPr>
        </p:nvSpPr>
        <p:spPr>
          <a:xfrm>
            <a:off x="3686431" y="4035300"/>
            <a:ext cx="2409600" cy="2136900"/>
          </a:xfrm>
          <a:prstGeom prst="rect">
            <a:avLst/>
          </a:prstGeom>
          <a:noFill/>
          <a:ln>
            <a:noFill/>
          </a:ln>
        </p:spPr>
      </p:sp>
      <p:sp>
        <p:nvSpPr>
          <p:cNvPr id="255" name="Google Shape;255;g194a43cc6f3_0_2963"/>
          <p:cNvSpPr/>
          <p:nvPr>
            <p:ph idx="5" type="pic"/>
          </p:nvPr>
        </p:nvSpPr>
        <p:spPr>
          <a:xfrm>
            <a:off x="1143000" y="1752600"/>
            <a:ext cx="2409600" cy="2136900"/>
          </a:xfrm>
          <a:prstGeom prst="rect">
            <a:avLst/>
          </a:prstGeom>
          <a:noFill/>
          <a:ln>
            <a:noFill/>
          </a:ln>
        </p:spPr>
      </p:sp>
      <p:sp>
        <p:nvSpPr>
          <p:cNvPr id="256" name="Google Shape;256;g194a43cc6f3_0_2963"/>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Flower 7">
  <p:cSld name="7_Title Only_6_8">
    <p:spTree>
      <p:nvGrpSpPr>
        <p:cNvPr id="257" name="Shape 257"/>
        <p:cNvGrpSpPr/>
        <p:nvPr/>
      </p:nvGrpSpPr>
      <p:grpSpPr>
        <a:xfrm>
          <a:off x="0" y="0"/>
          <a:ext cx="0" cy="0"/>
          <a:chOff x="0" y="0"/>
          <a:chExt cx="0" cy="0"/>
        </a:xfrm>
      </p:grpSpPr>
      <p:pic>
        <p:nvPicPr>
          <p:cNvPr id="258" name="Google Shape;258;g194a43cc6f3_0_2974"/>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59" name="Google Shape;259;g194a43cc6f3_0_297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60" name="Google Shape;260;g194a43cc6f3_0_297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61" name="Google Shape;261;g194a43cc6f3_0_297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62" name="Google Shape;262;g194a43cc6f3_0_2974"/>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Flower 1">
  <p:cSld name="2_Title Only_1">
    <p:spTree>
      <p:nvGrpSpPr>
        <p:cNvPr id="263" name="Shape 263"/>
        <p:cNvGrpSpPr/>
        <p:nvPr/>
      </p:nvGrpSpPr>
      <p:grpSpPr>
        <a:xfrm>
          <a:off x="0" y="0"/>
          <a:ext cx="0" cy="0"/>
          <a:chOff x="0" y="0"/>
          <a:chExt cx="0" cy="0"/>
        </a:xfrm>
      </p:grpSpPr>
      <p:pic>
        <p:nvPicPr>
          <p:cNvPr id="264" name="Google Shape;264;g194a43cc6f3_0_2980"/>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65" name="Google Shape;265;g194a43cc6f3_0_298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66" name="Google Shape;266;g194a43cc6f3_0_298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67" name="Google Shape;267;g194a43cc6f3_0_298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68" name="Google Shape;268;g194a43cc6f3_0_2980"/>
          <p:cNvSpPr txBox="1"/>
          <p:nvPr>
            <p:ph idx="1" type="body"/>
          </p:nvPr>
        </p:nvSpPr>
        <p:spPr>
          <a:xfrm>
            <a:off x="3608700" y="18256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SzPts val="2000"/>
              <a:buChar char="•"/>
              <a:defRPr/>
            </a:lvl1pPr>
            <a:lvl2pPr indent="-342900" lvl="1" marL="914400" rtl="0" algn="l">
              <a:lnSpc>
                <a:spcPct val="90000"/>
              </a:lnSpc>
              <a:spcBef>
                <a:spcPts val="500"/>
              </a:spcBef>
              <a:spcAft>
                <a:spcPts val="0"/>
              </a:spcAft>
              <a:buSzPts val="1800"/>
              <a:buChar char="•"/>
              <a:defRPr/>
            </a:lvl2pPr>
            <a:lvl3pPr indent="-330200" lvl="2" marL="1371600" rtl="0" algn="l">
              <a:lnSpc>
                <a:spcPct val="90000"/>
              </a:lnSpc>
              <a:spcBef>
                <a:spcPts val="500"/>
              </a:spcBef>
              <a:spcAft>
                <a:spcPts val="0"/>
              </a:spcAft>
              <a:buSzPts val="1600"/>
              <a:buChar char="•"/>
              <a:defRPr/>
            </a:lvl3pPr>
            <a:lvl4pPr indent="-317500" lvl="3" marL="1828800" rtl="0" algn="l">
              <a:lnSpc>
                <a:spcPct val="90000"/>
              </a:lnSpc>
              <a:spcBef>
                <a:spcPts val="500"/>
              </a:spcBef>
              <a:spcAft>
                <a:spcPts val="0"/>
              </a:spcAft>
              <a:buSzPts val="1400"/>
              <a:buChar char="•"/>
              <a:defRPr/>
            </a:lvl4pPr>
            <a:lvl5pPr indent="-317500" lvl="4" marL="2286000" rtl="0" algn="l">
              <a:lnSpc>
                <a:spcPct val="90000"/>
              </a:lnSpc>
              <a:spcBef>
                <a:spcPts val="500"/>
              </a:spcBef>
              <a:spcAft>
                <a:spcPts val="0"/>
              </a:spcAft>
              <a:buSzPts val="14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Flower 2">
  <p:cSld name="7_Title Only_1_7">
    <p:spTree>
      <p:nvGrpSpPr>
        <p:cNvPr id="269" name="Shape 269"/>
        <p:cNvGrpSpPr/>
        <p:nvPr/>
      </p:nvGrpSpPr>
      <p:grpSpPr>
        <a:xfrm>
          <a:off x="0" y="0"/>
          <a:ext cx="0" cy="0"/>
          <a:chOff x="0" y="0"/>
          <a:chExt cx="0" cy="0"/>
        </a:xfrm>
      </p:grpSpPr>
      <p:pic>
        <p:nvPicPr>
          <p:cNvPr id="270" name="Google Shape;270;g194a43cc6f3_0_2986"/>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71" name="Google Shape;271;g194a43cc6f3_0_298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72" name="Google Shape;272;g194a43cc6f3_0_298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73" name="Google Shape;273;g194a43cc6f3_0_298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74" name="Google Shape;274;g194a43cc6f3_0_2986"/>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75" name="Google Shape;275;g194a43cc6f3_0_2986"/>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Flower 3">
  <p:cSld name="7_Title Only_2_7">
    <p:spTree>
      <p:nvGrpSpPr>
        <p:cNvPr id="276" name="Shape 276"/>
        <p:cNvGrpSpPr/>
        <p:nvPr/>
      </p:nvGrpSpPr>
      <p:grpSpPr>
        <a:xfrm>
          <a:off x="0" y="0"/>
          <a:ext cx="0" cy="0"/>
          <a:chOff x="0" y="0"/>
          <a:chExt cx="0" cy="0"/>
        </a:xfrm>
      </p:grpSpPr>
      <p:pic>
        <p:nvPicPr>
          <p:cNvPr id="277" name="Google Shape;277;g194a43cc6f3_0_2993"/>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78" name="Google Shape;278;g194a43cc6f3_0_299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79" name="Google Shape;279;g194a43cc6f3_0_299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80" name="Google Shape;280;g194a43cc6f3_0_299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81" name="Google Shape;281;g194a43cc6f3_0_2993"/>
          <p:cNvSpPr/>
          <p:nvPr>
            <p:ph idx="2" type="pic"/>
          </p:nvPr>
        </p:nvSpPr>
        <p:spPr>
          <a:xfrm>
            <a:off x="1122001" y="1972500"/>
            <a:ext cx="4974000" cy="4123500"/>
          </a:xfrm>
          <a:prstGeom prst="rect">
            <a:avLst/>
          </a:prstGeom>
          <a:noFill/>
          <a:ln>
            <a:noFill/>
          </a:ln>
        </p:spPr>
      </p:sp>
      <p:sp>
        <p:nvSpPr>
          <p:cNvPr id="282" name="Google Shape;282;g194a43cc6f3_0_2993"/>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Flower 4">
  <p:cSld name="7_Title Only_3_7">
    <p:spTree>
      <p:nvGrpSpPr>
        <p:cNvPr id="283" name="Shape 283"/>
        <p:cNvGrpSpPr/>
        <p:nvPr/>
      </p:nvGrpSpPr>
      <p:grpSpPr>
        <a:xfrm>
          <a:off x="0" y="0"/>
          <a:ext cx="0" cy="0"/>
          <a:chOff x="0" y="0"/>
          <a:chExt cx="0" cy="0"/>
        </a:xfrm>
      </p:grpSpPr>
      <p:pic>
        <p:nvPicPr>
          <p:cNvPr id="284" name="Google Shape;284;g194a43cc6f3_0_3000"/>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85" name="Google Shape;285;g194a43cc6f3_0_300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86" name="Google Shape;286;g194a43cc6f3_0_300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87" name="Google Shape;287;g194a43cc6f3_0_300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88" name="Google Shape;288;g194a43cc6f3_0_3000"/>
          <p:cNvSpPr/>
          <p:nvPr>
            <p:ph idx="2" type="pic"/>
          </p:nvPr>
        </p:nvSpPr>
        <p:spPr>
          <a:xfrm>
            <a:off x="1143000" y="1749300"/>
            <a:ext cx="4953000" cy="2136900"/>
          </a:xfrm>
          <a:prstGeom prst="rect">
            <a:avLst/>
          </a:prstGeom>
          <a:noFill/>
          <a:ln>
            <a:noFill/>
          </a:ln>
        </p:spPr>
      </p:sp>
      <p:sp>
        <p:nvSpPr>
          <p:cNvPr id="289" name="Google Shape;289;g194a43cc6f3_0_3000"/>
          <p:cNvSpPr/>
          <p:nvPr>
            <p:ph idx="3" type="pic"/>
          </p:nvPr>
        </p:nvSpPr>
        <p:spPr>
          <a:xfrm>
            <a:off x="1143000" y="4035300"/>
            <a:ext cx="4953000" cy="2136900"/>
          </a:xfrm>
          <a:prstGeom prst="rect">
            <a:avLst/>
          </a:prstGeom>
          <a:noFill/>
          <a:ln>
            <a:noFill/>
          </a:ln>
        </p:spPr>
      </p:sp>
      <p:sp>
        <p:nvSpPr>
          <p:cNvPr id="290" name="Google Shape;290;g194a43cc6f3_0_3000"/>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91" name="Google Shape;291;g194a43cc6f3_0_3000"/>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Flower 5">
  <p:cSld name="7_Title Only_4_7">
    <p:spTree>
      <p:nvGrpSpPr>
        <p:cNvPr id="292" name="Shape 292"/>
        <p:cNvGrpSpPr/>
        <p:nvPr/>
      </p:nvGrpSpPr>
      <p:grpSpPr>
        <a:xfrm>
          <a:off x="0" y="0"/>
          <a:ext cx="0" cy="0"/>
          <a:chOff x="0" y="0"/>
          <a:chExt cx="0" cy="0"/>
        </a:xfrm>
      </p:grpSpPr>
      <p:pic>
        <p:nvPicPr>
          <p:cNvPr id="293" name="Google Shape;293;g194a43cc6f3_0_3009"/>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94" name="Google Shape;294;g194a43cc6f3_0_300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95" name="Google Shape;295;g194a43cc6f3_0_300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96" name="Google Shape;296;g194a43cc6f3_0_300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97" name="Google Shape;297;g194a43cc6f3_0_3009"/>
          <p:cNvSpPr/>
          <p:nvPr>
            <p:ph idx="2" type="pic"/>
          </p:nvPr>
        </p:nvSpPr>
        <p:spPr>
          <a:xfrm>
            <a:off x="1141950" y="1673100"/>
            <a:ext cx="4953000" cy="1491600"/>
          </a:xfrm>
          <a:prstGeom prst="rect">
            <a:avLst/>
          </a:prstGeom>
          <a:noFill/>
          <a:ln>
            <a:noFill/>
          </a:ln>
        </p:spPr>
      </p:sp>
      <p:sp>
        <p:nvSpPr>
          <p:cNvPr id="298" name="Google Shape;298;g194a43cc6f3_0_3009"/>
          <p:cNvSpPr/>
          <p:nvPr>
            <p:ph idx="3" type="pic"/>
          </p:nvPr>
        </p:nvSpPr>
        <p:spPr>
          <a:xfrm>
            <a:off x="1141950" y="3268673"/>
            <a:ext cx="4953000" cy="1491600"/>
          </a:xfrm>
          <a:prstGeom prst="rect">
            <a:avLst/>
          </a:prstGeom>
          <a:noFill/>
          <a:ln>
            <a:noFill/>
          </a:ln>
        </p:spPr>
      </p:sp>
      <p:sp>
        <p:nvSpPr>
          <p:cNvPr id="299" name="Google Shape;299;g194a43cc6f3_0_3009"/>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300" name="Google Shape;300;g194a43cc6f3_0_3009"/>
          <p:cNvSpPr/>
          <p:nvPr>
            <p:ph idx="4" type="pic"/>
          </p:nvPr>
        </p:nvSpPr>
        <p:spPr>
          <a:xfrm>
            <a:off x="1140900" y="4864250"/>
            <a:ext cx="4953000" cy="1491600"/>
          </a:xfrm>
          <a:prstGeom prst="rect">
            <a:avLst/>
          </a:prstGeom>
          <a:noFill/>
          <a:ln>
            <a:noFill/>
          </a:ln>
        </p:spPr>
      </p:sp>
      <p:sp>
        <p:nvSpPr>
          <p:cNvPr id="301" name="Google Shape;301;g194a43cc6f3_0_3009"/>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302" name="Google Shape;302;g194a43cc6f3_0_3009"/>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_Intro 3">
  <p:cSld name="Blank_1">
    <p:spTree>
      <p:nvGrpSpPr>
        <p:cNvPr id="26" name="Shape 26"/>
        <p:cNvGrpSpPr/>
        <p:nvPr/>
      </p:nvGrpSpPr>
      <p:grpSpPr>
        <a:xfrm>
          <a:off x="0" y="0"/>
          <a:ext cx="0" cy="0"/>
          <a:chOff x="0" y="0"/>
          <a:chExt cx="0" cy="0"/>
        </a:xfrm>
      </p:grpSpPr>
      <p:pic>
        <p:nvPicPr>
          <p:cNvPr id="27" name="Google Shape;27;g194a43cc6f3_0_2743"/>
          <p:cNvPicPr preferRelativeResize="0"/>
          <p:nvPr/>
        </p:nvPicPr>
        <p:blipFill rotWithShape="1">
          <a:blip r:embed="rId2">
            <a:alphaModFix/>
          </a:blip>
          <a:srcRect b="0" l="0" r="0" t="0"/>
          <a:stretch/>
        </p:blipFill>
        <p:spPr>
          <a:xfrm>
            <a:off x="1" y="0"/>
            <a:ext cx="12192000" cy="6858000"/>
          </a:xfrm>
          <a:prstGeom prst="rect">
            <a:avLst/>
          </a:prstGeom>
          <a:noFill/>
          <a:ln>
            <a:noFill/>
          </a:ln>
        </p:spPr>
      </p:pic>
      <p:sp>
        <p:nvSpPr>
          <p:cNvPr id="28" name="Google Shape;28;g194a43cc6f3_0_274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9" name="Google Shape;29;g194a43cc6f3_0_2743"/>
          <p:cNvSpPr txBox="1"/>
          <p:nvPr>
            <p:ph type="title"/>
          </p:nvPr>
        </p:nvSpPr>
        <p:spPr>
          <a:xfrm>
            <a:off x="385501" y="365125"/>
            <a:ext cx="67011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0" name="Google Shape;30;g194a43cc6f3_0_2743"/>
          <p:cNvSpPr txBox="1"/>
          <p:nvPr>
            <p:ph idx="1" type="body"/>
          </p:nvPr>
        </p:nvSpPr>
        <p:spPr>
          <a:xfrm>
            <a:off x="385500" y="1690825"/>
            <a:ext cx="3348300" cy="46656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31" name="Google Shape;31;g194a43cc6f3_0_2743"/>
          <p:cNvSpPr txBox="1"/>
          <p:nvPr>
            <p:ph idx="2" type="body"/>
          </p:nvPr>
        </p:nvSpPr>
        <p:spPr>
          <a:xfrm>
            <a:off x="3733800" y="1690825"/>
            <a:ext cx="3348300" cy="46656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Flower 6">
  <p:cSld name="7_Title Only_5_7">
    <p:spTree>
      <p:nvGrpSpPr>
        <p:cNvPr id="303" name="Shape 303"/>
        <p:cNvGrpSpPr/>
        <p:nvPr/>
      </p:nvGrpSpPr>
      <p:grpSpPr>
        <a:xfrm>
          <a:off x="0" y="0"/>
          <a:ext cx="0" cy="0"/>
          <a:chOff x="0" y="0"/>
          <a:chExt cx="0" cy="0"/>
        </a:xfrm>
      </p:grpSpPr>
      <p:pic>
        <p:nvPicPr>
          <p:cNvPr id="304" name="Google Shape;304;g194a43cc6f3_0_3020"/>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05" name="Google Shape;305;g194a43cc6f3_0_302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06" name="Google Shape;306;g194a43cc6f3_0_302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07" name="Google Shape;307;g194a43cc6f3_0_302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08" name="Google Shape;308;g194a43cc6f3_0_3020"/>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309" name="Google Shape;309;g194a43cc6f3_0_3020"/>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310" name="Google Shape;310;g194a43cc6f3_0_3020"/>
          <p:cNvSpPr/>
          <p:nvPr>
            <p:ph idx="3" type="pic"/>
          </p:nvPr>
        </p:nvSpPr>
        <p:spPr>
          <a:xfrm>
            <a:off x="3686431" y="1749300"/>
            <a:ext cx="2409600" cy="2136900"/>
          </a:xfrm>
          <a:prstGeom prst="rect">
            <a:avLst/>
          </a:prstGeom>
          <a:noFill/>
          <a:ln>
            <a:noFill/>
          </a:ln>
        </p:spPr>
      </p:sp>
      <p:sp>
        <p:nvSpPr>
          <p:cNvPr id="311" name="Google Shape;311;g194a43cc6f3_0_3020"/>
          <p:cNvSpPr/>
          <p:nvPr>
            <p:ph idx="4" type="pic"/>
          </p:nvPr>
        </p:nvSpPr>
        <p:spPr>
          <a:xfrm>
            <a:off x="3686431" y="4035300"/>
            <a:ext cx="2409600" cy="2136900"/>
          </a:xfrm>
          <a:prstGeom prst="rect">
            <a:avLst/>
          </a:prstGeom>
          <a:noFill/>
          <a:ln>
            <a:noFill/>
          </a:ln>
        </p:spPr>
      </p:sp>
      <p:sp>
        <p:nvSpPr>
          <p:cNvPr id="312" name="Google Shape;312;g194a43cc6f3_0_3020"/>
          <p:cNvSpPr/>
          <p:nvPr>
            <p:ph idx="5" type="pic"/>
          </p:nvPr>
        </p:nvSpPr>
        <p:spPr>
          <a:xfrm>
            <a:off x="1143000" y="1752600"/>
            <a:ext cx="2409600" cy="2136900"/>
          </a:xfrm>
          <a:prstGeom prst="rect">
            <a:avLst/>
          </a:prstGeom>
          <a:noFill/>
          <a:ln>
            <a:noFill/>
          </a:ln>
        </p:spPr>
      </p:sp>
      <p:sp>
        <p:nvSpPr>
          <p:cNvPr id="313" name="Google Shape;313;g194a43cc6f3_0_3020"/>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Flower 7">
  <p:cSld name="7_Title Only_6_7">
    <p:spTree>
      <p:nvGrpSpPr>
        <p:cNvPr id="314" name="Shape 314"/>
        <p:cNvGrpSpPr/>
        <p:nvPr/>
      </p:nvGrpSpPr>
      <p:grpSpPr>
        <a:xfrm>
          <a:off x="0" y="0"/>
          <a:ext cx="0" cy="0"/>
          <a:chOff x="0" y="0"/>
          <a:chExt cx="0" cy="0"/>
        </a:xfrm>
      </p:grpSpPr>
      <p:pic>
        <p:nvPicPr>
          <p:cNvPr id="315" name="Google Shape;315;g194a43cc6f3_0_3031"/>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16" name="Google Shape;316;g194a43cc6f3_0_303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17" name="Google Shape;317;g194a43cc6f3_0_303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18" name="Google Shape;318;g194a43cc6f3_0_303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19" name="Google Shape;319;g194a43cc6f3_0_3031"/>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Flower 1">
  <p:cSld name="8_Title Only_1">
    <p:spTree>
      <p:nvGrpSpPr>
        <p:cNvPr id="320" name="Shape 320"/>
        <p:cNvGrpSpPr/>
        <p:nvPr/>
      </p:nvGrpSpPr>
      <p:grpSpPr>
        <a:xfrm>
          <a:off x="0" y="0"/>
          <a:ext cx="0" cy="0"/>
          <a:chOff x="0" y="0"/>
          <a:chExt cx="0" cy="0"/>
        </a:xfrm>
      </p:grpSpPr>
      <p:pic>
        <p:nvPicPr>
          <p:cNvPr id="321" name="Google Shape;321;g194a43cc6f3_0_3037"/>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22" name="Google Shape;322;g194a43cc6f3_0_303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23" name="Google Shape;323;g194a43cc6f3_0_303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24" name="Google Shape;324;g194a43cc6f3_0_303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25" name="Google Shape;325;g194a43cc6f3_0_3037"/>
          <p:cNvSpPr txBox="1"/>
          <p:nvPr>
            <p:ph idx="1" type="body"/>
          </p:nvPr>
        </p:nvSpPr>
        <p:spPr>
          <a:xfrm>
            <a:off x="3608700" y="18256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SzPts val="2000"/>
              <a:buChar char="•"/>
              <a:defRPr/>
            </a:lvl1pPr>
            <a:lvl2pPr indent="-342900" lvl="1" marL="914400" rtl="0" algn="l">
              <a:lnSpc>
                <a:spcPct val="90000"/>
              </a:lnSpc>
              <a:spcBef>
                <a:spcPts val="500"/>
              </a:spcBef>
              <a:spcAft>
                <a:spcPts val="0"/>
              </a:spcAft>
              <a:buSzPts val="1800"/>
              <a:buChar char="•"/>
              <a:defRPr/>
            </a:lvl2pPr>
            <a:lvl3pPr indent="-330200" lvl="2" marL="1371600" rtl="0" algn="l">
              <a:lnSpc>
                <a:spcPct val="90000"/>
              </a:lnSpc>
              <a:spcBef>
                <a:spcPts val="500"/>
              </a:spcBef>
              <a:spcAft>
                <a:spcPts val="0"/>
              </a:spcAft>
              <a:buSzPts val="1600"/>
              <a:buChar char="•"/>
              <a:defRPr/>
            </a:lvl3pPr>
            <a:lvl4pPr indent="-317500" lvl="3" marL="1828800" rtl="0" algn="l">
              <a:lnSpc>
                <a:spcPct val="90000"/>
              </a:lnSpc>
              <a:spcBef>
                <a:spcPts val="500"/>
              </a:spcBef>
              <a:spcAft>
                <a:spcPts val="0"/>
              </a:spcAft>
              <a:buSzPts val="1400"/>
              <a:buChar char="•"/>
              <a:defRPr/>
            </a:lvl4pPr>
            <a:lvl5pPr indent="-317500" lvl="4" marL="2286000" rtl="0" algn="l">
              <a:lnSpc>
                <a:spcPct val="90000"/>
              </a:lnSpc>
              <a:spcBef>
                <a:spcPts val="500"/>
              </a:spcBef>
              <a:spcAft>
                <a:spcPts val="0"/>
              </a:spcAft>
              <a:buSzPts val="14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Flower 2">
  <p:cSld name="7_Title Only_1_6">
    <p:spTree>
      <p:nvGrpSpPr>
        <p:cNvPr id="326" name="Shape 326"/>
        <p:cNvGrpSpPr/>
        <p:nvPr/>
      </p:nvGrpSpPr>
      <p:grpSpPr>
        <a:xfrm>
          <a:off x="0" y="0"/>
          <a:ext cx="0" cy="0"/>
          <a:chOff x="0" y="0"/>
          <a:chExt cx="0" cy="0"/>
        </a:xfrm>
      </p:grpSpPr>
      <p:pic>
        <p:nvPicPr>
          <p:cNvPr id="327" name="Google Shape;327;g194a43cc6f3_0_3043"/>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28" name="Google Shape;328;g194a43cc6f3_0_304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29" name="Google Shape;329;g194a43cc6f3_0_304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30" name="Google Shape;330;g194a43cc6f3_0_304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31" name="Google Shape;331;g194a43cc6f3_0_3043"/>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332" name="Google Shape;332;g194a43cc6f3_0_3043"/>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Flower 3">
  <p:cSld name="7_Title Only_2_6">
    <p:spTree>
      <p:nvGrpSpPr>
        <p:cNvPr id="333" name="Shape 333"/>
        <p:cNvGrpSpPr/>
        <p:nvPr/>
      </p:nvGrpSpPr>
      <p:grpSpPr>
        <a:xfrm>
          <a:off x="0" y="0"/>
          <a:ext cx="0" cy="0"/>
          <a:chOff x="0" y="0"/>
          <a:chExt cx="0" cy="0"/>
        </a:xfrm>
      </p:grpSpPr>
      <p:pic>
        <p:nvPicPr>
          <p:cNvPr id="334" name="Google Shape;334;g194a43cc6f3_0_3050"/>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35" name="Google Shape;335;g194a43cc6f3_0_305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36" name="Google Shape;336;g194a43cc6f3_0_305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37" name="Google Shape;337;g194a43cc6f3_0_305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38" name="Google Shape;338;g194a43cc6f3_0_3050"/>
          <p:cNvSpPr/>
          <p:nvPr>
            <p:ph idx="2" type="pic"/>
          </p:nvPr>
        </p:nvSpPr>
        <p:spPr>
          <a:xfrm>
            <a:off x="1122001" y="1972500"/>
            <a:ext cx="4974000" cy="4123500"/>
          </a:xfrm>
          <a:prstGeom prst="rect">
            <a:avLst/>
          </a:prstGeom>
          <a:noFill/>
          <a:ln>
            <a:noFill/>
          </a:ln>
        </p:spPr>
      </p:sp>
      <p:sp>
        <p:nvSpPr>
          <p:cNvPr id="339" name="Google Shape;339;g194a43cc6f3_0_3050"/>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Flower 4">
  <p:cSld name="7_Title Only_3_6">
    <p:spTree>
      <p:nvGrpSpPr>
        <p:cNvPr id="340" name="Shape 340"/>
        <p:cNvGrpSpPr/>
        <p:nvPr/>
      </p:nvGrpSpPr>
      <p:grpSpPr>
        <a:xfrm>
          <a:off x="0" y="0"/>
          <a:ext cx="0" cy="0"/>
          <a:chOff x="0" y="0"/>
          <a:chExt cx="0" cy="0"/>
        </a:xfrm>
      </p:grpSpPr>
      <p:pic>
        <p:nvPicPr>
          <p:cNvPr id="341" name="Google Shape;341;g194a43cc6f3_0_3057"/>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42" name="Google Shape;342;g194a43cc6f3_0_305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43" name="Google Shape;343;g194a43cc6f3_0_305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44" name="Google Shape;344;g194a43cc6f3_0_305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45" name="Google Shape;345;g194a43cc6f3_0_3057"/>
          <p:cNvSpPr/>
          <p:nvPr>
            <p:ph idx="2" type="pic"/>
          </p:nvPr>
        </p:nvSpPr>
        <p:spPr>
          <a:xfrm>
            <a:off x="1143000" y="1749300"/>
            <a:ext cx="4953000" cy="2136900"/>
          </a:xfrm>
          <a:prstGeom prst="rect">
            <a:avLst/>
          </a:prstGeom>
          <a:noFill/>
          <a:ln>
            <a:noFill/>
          </a:ln>
        </p:spPr>
      </p:sp>
      <p:sp>
        <p:nvSpPr>
          <p:cNvPr id="346" name="Google Shape;346;g194a43cc6f3_0_3057"/>
          <p:cNvSpPr/>
          <p:nvPr>
            <p:ph idx="3" type="pic"/>
          </p:nvPr>
        </p:nvSpPr>
        <p:spPr>
          <a:xfrm>
            <a:off x="1143000" y="4035300"/>
            <a:ext cx="4953000" cy="2136900"/>
          </a:xfrm>
          <a:prstGeom prst="rect">
            <a:avLst/>
          </a:prstGeom>
          <a:noFill/>
          <a:ln>
            <a:noFill/>
          </a:ln>
        </p:spPr>
      </p:sp>
      <p:sp>
        <p:nvSpPr>
          <p:cNvPr id="347" name="Google Shape;347;g194a43cc6f3_0_3057"/>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348" name="Google Shape;348;g194a43cc6f3_0_3057"/>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Flower 5">
  <p:cSld name="7_Title Only_4_6">
    <p:spTree>
      <p:nvGrpSpPr>
        <p:cNvPr id="349" name="Shape 349"/>
        <p:cNvGrpSpPr/>
        <p:nvPr/>
      </p:nvGrpSpPr>
      <p:grpSpPr>
        <a:xfrm>
          <a:off x="0" y="0"/>
          <a:ext cx="0" cy="0"/>
          <a:chOff x="0" y="0"/>
          <a:chExt cx="0" cy="0"/>
        </a:xfrm>
      </p:grpSpPr>
      <p:pic>
        <p:nvPicPr>
          <p:cNvPr id="350" name="Google Shape;350;g194a43cc6f3_0_3066"/>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51" name="Google Shape;351;g194a43cc6f3_0_306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52" name="Google Shape;352;g194a43cc6f3_0_306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53" name="Google Shape;353;g194a43cc6f3_0_306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54" name="Google Shape;354;g194a43cc6f3_0_3066"/>
          <p:cNvSpPr/>
          <p:nvPr>
            <p:ph idx="2" type="pic"/>
          </p:nvPr>
        </p:nvSpPr>
        <p:spPr>
          <a:xfrm>
            <a:off x="1141950" y="1673100"/>
            <a:ext cx="4953000" cy="1491600"/>
          </a:xfrm>
          <a:prstGeom prst="rect">
            <a:avLst/>
          </a:prstGeom>
          <a:noFill/>
          <a:ln>
            <a:noFill/>
          </a:ln>
        </p:spPr>
      </p:sp>
      <p:sp>
        <p:nvSpPr>
          <p:cNvPr id="355" name="Google Shape;355;g194a43cc6f3_0_3066"/>
          <p:cNvSpPr/>
          <p:nvPr>
            <p:ph idx="3" type="pic"/>
          </p:nvPr>
        </p:nvSpPr>
        <p:spPr>
          <a:xfrm>
            <a:off x="1141950" y="3268673"/>
            <a:ext cx="4953000" cy="1491600"/>
          </a:xfrm>
          <a:prstGeom prst="rect">
            <a:avLst/>
          </a:prstGeom>
          <a:noFill/>
          <a:ln>
            <a:noFill/>
          </a:ln>
        </p:spPr>
      </p:sp>
      <p:sp>
        <p:nvSpPr>
          <p:cNvPr id="356" name="Google Shape;356;g194a43cc6f3_0_3066"/>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357" name="Google Shape;357;g194a43cc6f3_0_3066"/>
          <p:cNvSpPr/>
          <p:nvPr>
            <p:ph idx="4" type="pic"/>
          </p:nvPr>
        </p:nvSpPr>
        <p:spPr>
          <a:xfrm>
            <a:off x="1140900" y="4864250"/>
            <a:ext cx="4953000" cy="1491600"/>
          </a:xfrm>
          <a:prstGeom prst="rect">
            <a:avLst/>
          </a:prstGeom>
          <a:noFill/>
          <a:ln>
            <a:noFill/>
          </a:ln>
        </p:spPr>
      </p:sp>
      <p:sp>
        <p:nvSpPr>
          <p:cNvPr id="358" name="Google Shape;358;g194a43cc6f3_0_3066"/>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359" name="Google Shape;359;g194a43cc6f3_0_3066"/>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Flower 6">
  <p:cSld name="7_Title Only_5_6">
    <p:spTree>
      <p:nvGrpSpPr>
        <p:cNvPr id="360" name="Shape 360"/>
        <p:cNvGrpSpPr/>
        <p:nvPr/>
      </p:nvGrpSpPr>
      <p:grpSpPr>
        <a:xfrm>
          <a:off x="0" y="0"/>
          <a:ext cx="0" cy="0"/>
          <a:chOff x="0" y="0"/>
          <a:chExt cx="0" cy="0"/>
        </a:xfrm>
      </p:grpSpPr>
      <p:pic>
        <p:nvPicPr>
          <p:cNvPr id="361" name="Google Shape;361;g194a43cc6f3_0_3077"/>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62" name="Google Shape;362;g194a43cc6f3_0_307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63" name="Google Shape;363;g194a43cc6f3_0_307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64" name="Google Shape;364;g194a43cc6f3_0_307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65" name="Google Shape;365;g194a43cc6f3_0_3077"/>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366" name="Google Shape;366;g194a43cc6f3_0_3077"/>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367" name="Google Shape;367;g194a43cc6f3_0_3077"/>
          <p:cNvSpPr/>
          <p:nvPr>
            <p:ph idx="3" type="pic"/>
          </p:nvPr>
        </p:nvSpPr>
        <p:spPr>
          <a:xfrm>
            <a:off x="3686431" y="1749300"/>
            <a:ext cx="2409600" cy="2136900"/>
          </a:xfrm>
          <a:prstGeom prst="rect">
            <a:avLst/>
          </a:prstGeom>
          <a:noFill/>
          <a:ln>
            <a:noFill/>
          </a:ln>
        </p:spPr>
      </p:sp>
      <p:sp>
        <p:nvSpPr>
          <p:cNvPr id="368" name="Google Shape;368;g194a43cc6f3_0_3077"/>
          <p:cNvSpPr/>
          <p:nvPr>
            <p:ph idx="4" type="pic"/>
          </p:nvPr>
        </p:nvSpPr>
        <p:spPr>
          <a:xfrm>
            <a:off x="3686431" y="4035300"/>
            <a:ext cx="2409600" cy="2136900"/>
          </a:xfrm>
          <a:prstGeom prst="rect">
            <a:avLst/>
          </a:prstGeom>
          <a:noFill/>
          <a:ln>
            <a:noFill/>
          </a:ln>
        </p:spPr>
      </p:sp>
      <p:sp>
        <p:nvSpPr>
          <p:cNvPr id="369" name="Google Shape;369;g194a43cc6f3_0_3077"/>
          <p:cNvSpPr/>
          <p:nvPr>
            <p:ph idx="5" type="pic"/>
          </p:nvPr>
        </p:nvSpPr>
        <p:spPr>
          <a:xfrm>
            <a:off x="1143000" y="1752600"/>
            <a:ext cx="2409600" cy="2136900"/>
          </a:xfrm>
          <a:prstGeom prst="rect">
            <a:avLst/>
          </a:prstGeom>
          <a:noFill/>
          <a:ln>
            <a:noFill/>
          </a:ln>
        </p:spPr>
      </p:sp>
      <p:sp>
        <p:nvSpPr>
          <p:cNvPr id="370" name="Google Shape;370;g194a43cc6f3_0_3077"/>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Flower 7">
  <p:cSld name="7_Title Only_6_6">
    <p:spTree>
      <p:nvGrpSpPr>
        <p:cNvPr id="371" name="Shape 371"/>
        <p:cNvGrpSpPr/>
        <p:nvPr/>
      </p:nvGrpSpPr>
      <p:grpSpPr>
        <a:xfrm>
          <a:off x="0" y="0"/>
          <a:ext cx="0" cy="0"/>
          <a:chOff x="0" y="0"/>
          <a:chExt cx="0" cy="0"/>
        </a:xfrm>
      </p:grpSpPr>
      <p:pic>
        <p:nvPicPr>
          <p:cNvPr id="372" name="Google Shape;372;g194a43cc6f3_0_3088"/>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73" name="Google Shape;373;g194a43cc6f3_0_308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74" name="Google Shape;374;g194a43cc6f3_0_308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75" name="Google Shape;375;g194a43cc6f3_0_308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76" name="Google Shape;376;g194a43cc6f3_0_3088"/>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Flower 1">
  <p:cSld name="3_Title Only_1">
    <p:spTree>
      <p:nvGrpSpPr>
        <p:cNvPr id="377" name="Shape 377"/>
        <p:cNvGrpSpPr/>
        <p:nvPr/>
      </p:nvGrpSpPr>
      <p:grpSpPr>
        <a:xfrm>
          <a:off x="0" y="0"/>
          <a:ext cx="0" cy="0"/>
          <a:chOff x="0" y="0"/>
          <a:chExt cx="0" cy="0"/>
        </a:xfrm>
      </p:grpSpPr>
      <p:pic>
        <p:nvPicPr>
          <p:cNvPr id="378" name="Google Shape;378;g194a43cc6f3_0_3094"/>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79" name="Google Shape;379;g194a43cc6f3_0_309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80" name="Google Shape;380;g194a43cc6f3_0_309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81" name="Google Shape;381;g194a43cc6f3_0_309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82" name="Google Shape;382;g194a43cc6f3_0_3094"/>
          <p:cNvSpPr txBox="1"/>
          <p:nvPr>
            <p:ph idx="1" type="body"/>
          </p:nvPr>
        </p:nvSpPr>
        <p:spPr>
          <a:xfrm>
            <a:off x="3608700" y="18256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SzPts val="2000"/>
              <a:buChar char="•"/>
              <a:defRPr/>
            </a:lvl1pPr>
            <a:lvl2pPr indent="-342900" lvl="1" marL="914400" rtl="0" algn="l">
              <a:lnSpc>
                <a:spcPct val="90000"/>
              </a:lnSpc>
              <a:spcBef>
                <a:spcPts val="500"/>
              </a:spcBef>
              <a:spcAft>
                <a:spcPts val="0"/>
              </a:spcAft>
              <a:buSzPts val="1800"/>
              <a:buChar char="•"/>
              <a:defRPr/>
            </a:lvl2pPr>
            <a:lvl3pPr indent="-330200" lvl="2" marL="1371600" rtl="0" algn="l">
              <a:lnSpc>
                <a:spcPct val="90000"/>
              </a:lnSpc>
              <a:spcBef>
                <a:spcPts val="500"/>
              </a:spcBef>
              <a:spcAft>
                <a:spcPts val="0"/>
              </a:spcAft>
              <a:buSzPts val="1600"/>
              <a:buChar char="•"/>
              <a:defRPr/>
            </a:lvl3pPr>
            <a:lvl4pPr indent="-317500" lvl="3" marL="1828800" rtl="0" algn="l">
              <a:lnSpc>
                <a:spcPct val="90000"/>
              </a:lnSpc>
              <a:spcBef>
                <a:spcPts val="500"/>
              </a:spcBef>
              <a:spcAft>
                <a:spcPts val="0"/>
              </a:spcAft>
              <a:buSzPts val="1400"/>
              <a:buChar char="•"/>
              <a:defRPr/>
            </a:lvl4pPr>
            <a:lvl5pPr indent="-317500" lvl="4" marL="2286000" rtl="0" algn="l">
              <a:lnSpc>
                <a:spcPct val="90000"/>
              </a:lnSpc>
              <a:spcBef>
                <a:spcPts val="500"/>
              </a:spcBef>
              <a:spcAft>
                <a:spcPts val="0"/>
              </a:spcAft>
              <a:buSzPts val="14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Blank 0">
  <p:cSld name="1_Title Only_1_5_1">
    <p:spTree>
      <p:nvGrpSpPr>
        <p:cNvPr id="32" name="Shape 32"/>
        <p:cNvGrpSpPr/>
        <p:nvPr/>
      </p:nvGrpSpPr>
      <p:grpSpPr>
        <a:xfrm>
          <a:off x="0" y="0"/>
          <a:ext cx="0" cy="0"/>
          <a:chOff x="0" y="0"/>
          <a:chExt cx="0" cy="0"/>
        </a:xfrm>
      </p:grpSpPr>
      <p:sp>
        <p:nvSpPr>
          <p:cNvPr id="33" name="Google Shape;33;g194a43cc6f3_0_274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4" name="Google Shape;34;g194a43cc6f3_0_274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35" name="Google Shape;35;g194a43cc6f3_0_2749"/>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Flower 2">
  <p:cSld name="7_Title Only_1_5">
    <p:spTree>
      <p:nvGrpSpPr>
        <p:cNvPr id="383" name="Shape 383"/>
        <p:cNvGrpSpPr/>
        <p:nvPr/>
      </p:nvGrpSpPr>
      <p:grpSpPr>
        <a:xfrm>
          <a:off x="0" y="0"/>
          <a:ext cx="0" cy="0"/>
          <a:chOff x="0" y="0"/>
          <a:chExt cx="0" cy="0"/>
        </a:xfrm>
      </p:grpSpPr>
      <p:pic>
        <p:nvPicPr>
          <p:cNvPr id="384" name="Google Shape;384;g194a43cc6f3_0_3100"/>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85" name="Google Shape;385;g194a43cc6f3_0_310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86" name="Google Shape;386;g194a43cc6f3_0_310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87" name="Google Shape;387;g194a43cc6f3_0_310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88" name="Google Shape;388;g194a43cc6f3_0_3100"/>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389" name="Google Shape;389;g194a43cc6f3_0_3100"/>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Flower 3">
  <p:cSld name="7_Title Only_2_5">
    <p:spTree>
      <p:nvGrpSpPr>
        <p:cNvPr id="390" name="Shape 390"/>
        <p:cNvGrpSpPr/>
        <p:nvPr/>
      </p:nvGrpSpPr>
      <p:grpSpPr>
        <a:xfrm>
          <a:off x="0" y="0"/>
          <a:ext cx="0" cy="0"/>
          <a:chOff x="0" y="0"/>
          <a:chExt cx="0" cy="0"/>
        </a:xfrm>
      </p:grpSpPr>
      <p:pic>
        <p:nvPicPr>
          <p:cNvPr id="391" name="Google Shape;391;g194a43cc6f3_0_3107"/>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92" name="Google Shape;392;g194a43cc6f3_0_310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93" name="Google Shape;393;g194a43cc6f3_0_310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94" name="Google Shape;394;g194a43cc6f3_0_310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95" name="Google Shape;395;g194a43cc6f3_0_3107"/>
          <p:cNvSpPr/>
          <p:nvPr>
            <p:ph idx="2" type="pic"/>
          </p:nvPr>
        </p:nvSpPr>
        <p:spPr>
          <a:xfrm>
            <a:off x="1122001" y="1972500"/>
            <a:ext cx="4974000" cy="4123500"/>
          </a:xfrm>
          <a:prstGeom prst="rect">
            <a:avLst/>
          </a:prstGeom>
          <a:noFill/>
          <a:ln>
            <a:noFill/>
          </a:ln>
        </p:spPr>
      </p:sp>
      <p:sp>
        <p:nvSpPr>
          <p:cNvPr id="396" name="Google Shape;396;g194a43cc6f3_0_3107"/>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Flower 4">
  <p:cSld name="7_Title Only_3_5">
    <p:spTree>
      <p:nvGrpSpPr>
        <p:cNvPr id="397" name="Shape 397"/>
        <p:cNvGrpSpPr/>
        <p:nvPr/>
      </p:nvGrpSpPr>
      <p:grpSpPr>
        <a:xfrm>
          <a:off x="0" y="0"/>
          <a:ext cx="0" cy="0"/>
          <a:chOff x="0" y="0"/>
          <a:chExt cx="0" cy="0"/>
        </a:xfrm>
      </p:grpSpPr>
      <p:pic>
        <p:nvPicPr>
          <p:cNvPr id="398" name="Google Shape;398;g194a43cc6f3_0_3114"/>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99" name="Google Shape;399;g194a43cc6f3_0_311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00" name="Google Shape;400;g194a43cc6f3_0_311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01" name="Google Shape;401;g194a43cc6f3_0_311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02" name="Google Shape;402;g194a43cc6f3_0_3114"/>
          <p:cNvSpPr/>
          <p:nvPr>
            <p:ph idx="2" type="pic"/>
          </p:nvPr>
        </p:nvSpPr>
        <p:spPr>
          <a:xfrm>
            <a:off x="1143000" y="1749300"/>
            <a:ext cx="4953000" cy="2136900"/>
          </a:xfrm>
          <a:prstGeom prst="rect">
            <a:avLst/>
          </a:prstGeom>
          <a:noFill/>
          <a:ln>
            <a:noFill/>
          </a:ln>
        </p:spPr>
      </p:sp>
      <p:sp>
        <p:nvSpPr>
          <p:cNvPr id="403" name="Google Shape;403;g194a43cc6f3_0_3114"/>
          <p:cNvSpPr/>
          <p:nvPr>
            <p:ph idx="3" type="pic"/>
          </p:nvPr>
        </p:nvSpPr>
        <p:spPr>
          <a:xfrm>
            <a:off x="1143000" y="4035300"/>
            <a:ext cx="4953000" cy="2136900"/>
          </a:xfrm>
          <a:prstGeom prst="rect">
            <a:avLst/>
          </a:prstGeom>
          <a:noFill/>
          <a:ln>
            <a:noFill/>
          </a:ln>
        </p:spPr>
      </p:sp>
      <p:sp>
        <p:nvSpPr>
          <p:cNvPr id="404" name="Google Shape;404;g194a43cc6f3_0_3114"/>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405" name="Google Shape;405;g194a43cc6f3_0_3114"/>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Flower 5">
  <p:cSld name="7_Title Only_4_5">
    <p:spTree>
      <p:nvGrpSpPr>
        <p:cNvPr id="406" name="Shape 406"/>
        <p:cNvGrpSpPr/>
        <p:nvPr/>
      </p:nvGrpSpPr>
      <p:grpSpPr>
        <a:xfrm>
          <a:off x="0" y="0"/>
          <a:ext cx="0" cy="0"/>
          <a:chOff x="0" y="0"/>
          <a:chExt cx="0" cy="0"/>
        </a:xfrm>
      </p:grpSpPr>
      <p:pic>
        <p:nvPicPr>
          <p:cNvPr id="407" name="Google Shape;407;g194a43cc6f3_0_3123"/>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08" name="Google Shape;408;g194a43cc6f3_0_312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09" name="Google Shape;409;g194a43cc6f3_0_312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10" name="Google Shape;410;g194a43cc6f3_0_312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11" name="Google Shape;411;g194a43cc6f3_0_3123"/>
          <p:cNvSpPr/>
          <p:nvPr>
            <p:ph idx="2" type="pic"/>
          </p:nvPr>
        </p:nvSpPr>
        <p:spPr>
          <a:xfrm>
            <a:off x="1141950" y="1673100"/>
            <a:ext cx="4953000" cy="1491600"/>
          </a:xfrm>
          <a:prstGeom prst="rect">
            <a:avLst/>
          </a:prstGeom>
          <a:noFill/>
          <a:ln>
            <a:noFill/>
          </a:ln>
        </p:spPr>
      </p:sp>
      <p:sp>
        <p:nvSpPr>
          <p:cNvPr id="412" name="Google Shape;412;g194a43cc6f3_0_3123"/>
          <p:cNvSpPr/>
          <p:nvPr>
            <p:ph idx="3" type="pic"/>
          </p:nvPr>
        </p:nvSpPr>
        <p:spPr>
          <a:xfrm>
            <a:off x="1141950" y="3268673"/>
            <a:ext cx="4953000" cy="1491600"/>
          </a:xfrm>
          <a:prstGeom prst="rect">
            <a:avLst/>
          </a:prstGeom>
          <a:noFill/>
          <a:ln>
            <a:noFill/>
          </a:ln>
        </p:spPr>
      </p:sp>
      <p:sp>
        <p:nvSpPr>
          <p:cNvPr id="413" name="Google Shape;413;g194a43cc6f3_0_3123"/>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414" name="Google Shape;414;g194a43cc6f3_0_3123"/>
          <p:cNvSpPr/>
          <p:nvPr>
            <p:ph idx="4" type="pic"/>
          </p:nvPr>
        </p:nvSpPr>
        <p:spPr>
          <a:xfrm>
            <a:off x="1140900" y="4864250"/>
            <a:ext cx="4953000" cy="1491600"/>
          </a:xfrm>
          <a:prstGeom prst="rect">
            <a:avLst/>
          </a:prstGeom>
          <a:noFill/>
          <a:ln>
            <a:noFill/>
          </a:ln>
        </p:spPr>
      </p:sp>
      <p:sp>
        <p:nvSpPr>
          <p:cNvPr id="415" name="Google Shape;415;g194a43cc6f3_0_3123"/>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416" name="Google Shape;416;g194a43cc6f3_0_3123"/>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Flower 6">
  <p:cSld name="7_Title Only_5_5">
    <p:spTree>
      <p:nvGrpSpPr>
        <p:cNvPr id="417" name="Shape 417"/>
        <p:cNvGrpSpPr/>
        <p:nvPr/>
      </p:nvGrpSpPr>
      <p:grpSpPr>
        <a:xfrm>
          <a:off x="0" y="0"/>
          <a:ext cx="0" cy="0"/>
          <a:chOff x="0" y="0"/>
          <a:chExt cx="0" cy="0"/>
        </a:xfrm>
      </p:grpSpPr>
      <p:pic>
        <p:nvPicPr>
          <p:cNvPr id="418" name="Google Shape;418;g194a43cc6f3_0_3134"/>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19" name="Google Shape;419;g194a43cc6f3_0_313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20" name="Google Shape;420;g194a43cc6f3_0_313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21" name="Google Shape;421;g194a43cc6f3_0_313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22" name="Google Shape;422;g194a43cc6f3_0_3134"/>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423" name="Google Shape;423;g194a43cc6f3_0_3134"/>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424" name="Google Shape;424;g194a43cc6f3_0_3134"/>
          <p:cNvSpPr/>
          <p:nvPr>
            <p:ph idx="3" type="pic"/>
          </p:nvPr>
        </p:nvSpPr>
        <p:spPr>
          <a:xfrm>
            <a:off x="3686431" y="1749300"/>
            <a:ext cx="2409600" cy="2136900"/>
          </a:xfrm>
          <a:prstGeom prst="rect">
            <a:avLst/>
          </a:prstGeom>
          <a:noFill/>
          <a:ln>
            <a:noFill/>
          </a:ln>
        </p:spPr>
      </p:sp>
      <p:sp>
        <p:nvSpPr>
          <p:cNvPr id="425" name="Google Shape;425;g194a43cc6f3_0_3134"/>
          <p:cNvSpPr/>
          <p:nvPr>
            <p:ph idx="4" type="pic"/>
          </p:nvPr>
        </p:nvSpPr>
        <p:spPr>
          <a:xfrm>
            <a:off x="3686431" y="4035300"/>
            <a:ext cx="2409600" cy="2136900"/>
          </a:xfrm>
          <a:prstGeom prst="rect">
            <a:avLst/>
          </a:prstGeom>
          <a:noFill/>
          <a:ln>
            <a:noFill/>
          </a:ln>
        </p:spPr>
      </p:sp>
      <p:sp>
        <p:nvSpPr>
          <p:cNvPr id="426" name="Google Shape;426;g194a43cc6f3_0_3134"/>
          <p:cNvSpPr/>
          <p:nvPr>
            <p:ph idx="5" type="pic"/>
          </p:nvPr>
        </p:nvSpPr>
        <p:spPr>
          <a:xfrm>
            <a:off x="1143000" y="1752600"/>
            <a:ext cx="2409600" cy="2136900"/>
          </a:xfrm>
          <a:prstGeom prst="rect">
            <a:avLst/>
          </a:prstGeom>
          <a:noFill/>
          <a:ln>
            <a:noFill/>
          </a:ln>
        </p:spPr>
      </p:sp>
      <p:sp>
        <p:nvSpPr>
          <p:cNvPr id="427" name="Google Shape;427;g194a43cc6f3_0_3134"/>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Flower 7">
  <p:cSld name="7_Title Only_6_5">
    <p:spTree>
      <p:nvGrpSpPr>
        <p:cNvPr id="428" name="Shape 428"/>
        <p:cNvGrpSpPr/>
        <p:nvPr/>
      </p:nvGrpSpPr>
      <p:grpSpPr>
        <a:xfrm>
          <a:off x="0" y="0"/>
          <a:ext cx="0" cy="0"/>
          <a:chOff x="0" y="0"/>
          <a:chExt cx="0" cy="0"/>
        </a:xfrm>
      </p:grpSpPr>
      <p:pic>
        <p:nvPicPr>
          <p:cNvPr id="429" name="Google Shape;429;g194a43cc6f3_0_3145"/>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30" name="Google Shape;430;g194a43cc6f3_0_314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31" name="Google Shape;431;g194a43cc6f3_0_314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32" name="Google Shape;432;g194a43cc6f3_0_314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33" name="Google Shape;433;g194a43cc6f3_0_3145"/>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Flower 1">
  <p:cSld name="6_Title Only_1">
    <p:spTree>
      <p:nvGrpSpPr>
        <p:cNvPr id="434" name="Shape 434"/>
        <p:cNvGrpSpPr/>
        <p:nvPr/>
      </p:nvGrpSpPr>
      <p:grpSpPr>
        <a:xfrm>
          <a:off x="0" y="0"/>
          <a:ext cx="0" cy="0"/>
          <a:chOff x="0" y="0"/>
          <a:chExt cx="0" cy="0"/>
        </a:xfrm>
      </p:grpSpPr>
      <p:pic>
        <p:nvPicPr>
          <p:cNvPr id="435" name="Google Shape;435;g194a43cc6f3_0_3151"/>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36" name="Google Shape;436;g194a43cc6f3_0_315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37" name="Google Shape;437;g194a43cc6f3_0_315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38" name="Google Shape;438;g194a43cc6f3_0_315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39" name="Google Shape;439;g194a43cc6f3_0_3151"/>
          <p:cNvSpPr txBox="1"/>
          <p:nvPr>
            <p:ph idx="1" type="body"/>
          </p:nvPr>
        </p:nvSpPr>
        <p:spPr>
          <a:xfrm>
            <a:off x="3608700" y="18256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SzPts val="2000"/>
              <a:buChar char="•"/>
              <a:defRPr/>
            </a:lvl1pPr>
            <a:lvl2pPr indent="-342900" lvl="1" marL="914400" rtl="0" algn="l">
              <a:lnSpc>
                <a:spcPct val="90000"/>
              </a:lnSpc>
              <a:spcBef>
                <a:spcPts val="500"/>
              </a:spcBef>
              <a:spcAft>
                <a:spcPts val="0"/>
              </a:spcAft>
              <a:buSzPts val="1800"/>
              <a:buChar char="•"/>
              <a:defRPr/>
            </a:lvl2pPr>
            <a:lvl3pPr indent="-330200" lvl="2" marL="1371600" rtl="0" algn="l">
              <a:lnSpc>
                <a:spcPct val="90000"/>
              </a:lnSpc>
              <a:spcBef>
                <a:spcPts val="500"/>
              </a:spcBef>
              <a:spcAft>
                <a:spcPts val="0"/>
              </a:spcAft>
              <a:buSzPts val="1600"/>
              <a:buChar char="•"/>
              <a:defRPr/>
            </a:lvl3pPr>
            <a:lvl4pPr indent="-317500" lvl="3" marL="1828800" rtl="0" algn="l">
              <a:lnSpc>
                <a:spcPct val="90000"/>
              </a:lnSpc>
              <a:spcBef>
                <a:spcPts val="500"/>
              </a:spcBef>
              <a:spcAft>
                <a:spcPts val="0"/>
              </a:spcAft>
              <a:buSzPts val="1400"/>
              <a:buChar char="•"/>
              <a:defRPr/>
            </a:lvl4pPr>
            <a:lvl5pPr indent="-317500" lvl="4" marL="2286000" rtl="0" algn="l">
              <a:lnSpc>
                <a:spcPct val="90000"/>
              </a:lnSpc>
              <a:spcBef>
                <a:spcPts val="500"/>
              </a:spcBef>
              <a:spcAft>
                <a:spcPts val="0"/>
              </a:spcAft>
              <a:buSzPts val="14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Flower 2">
  <p:cSld name="7_Title Only_1_4">
    <p:spTree>
      <p:nvGrpSpPr>
        <p:cNvPr id="440" name="Shape 440"/>
        <p:cNvGrpSpPr/>
        <p:nvPr/>
      </p:nvGrpSpPr>
      <p:grpSpPr>
        <a:xfrm>
          <a:off x="0" y="0"/>
          <a:ext cx="0" cy="0"/>
          <a:chOff x="0" y="0"/>
          <a:chExt cx="0" cy="0"/>
        </a:xfrm>
      </p:grpSpPr>
      <p:pic>
        <p:nvPicPr>
          <p:cNvPr id="441" name="Google Shape;441;g194a43cc6f3_0_3157"/>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42" name="Google Shape;442;g194a43cc6f3_0_315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43" name="Google Shape;443;g194a43cc6f3_0_315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44" name="Google Shape;444;g194a43cc6f3_0_315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45" name="Google Shape;445;g194a43cc6f3_0_3157"/>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446" name="Google Shape;446;g194a43cc6f3_0_3157"/>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Flower 3">
  <p:cSld name="7_Title Only_2_4">
    <p:spTree>
      <p:nvGrpSpPr>
        <p:cNvPr id="447" name="Shape 447"/>
        <p:cNvGrpSpPr/>
        <p:nvPr/>
      </p:nvGrpSpPr>
      <p:grpSpPr>
        <a:xfrm>
          <a:off x="0" y="0"/>
          <a:ext cx="0" cy="0"/>
          <a:chOff x="0" y="0"/>
          <a:chExt cx="0" cy="0"/>
        </a:xfrm>
      </p:grpSpPr>
      <p:pic>
        <p:nvPicPr>
          <p:cNvPr id="448" name="Google Shape;448;g194a43cc6f3_0_3164"/>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49" name="Google Shape;449;g194a43cc6f3_0_316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50" name="Google Shape;450;g194a43cc6f3_0_316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51" name="Google Shape;451;g194a43cc6f3_0_316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52" name="Google Shape;452;g194a43cc6f3_0_3164"/>
          <p:cNvSpPr/>
          <p:nvPr>
            <p:ph idx="2" type="pic"/>
          </p:nvPr>
        </p:nvSpPr>
        <p:spPr>
          <a:xfrm>
            <a:off x="1122001" y="1972500"/>
            <a:ext cx="4974000" cy="4123500"/>
          </a:xfrm>
          <a:prstGeom prst="rect">
            <a:avLst/>
          </a:prstGeom>
          <a:noFill/>
          <a:ln>
            <a:noFill/>
          </a:ln>
        </p:spPr>
      </p:sp>
      <p:sp>
        <p:nvSpPr>
          <p:cNvPr id="453" name="Google Shape;453;g194a43cc6f3_0_3164"/>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Flower 4">
  <p:cSld name="7_Title Only_3_4">
    <p:spTree>
      <p:nvGrpSpPr>
        <p:cNvPr id="454" name="Shape 454"/>
        <p:cNvGrpSpPr/>
        <p:nvPr/>
      </p:nvGrpSpPr>
      <p:grpSpPr>
        <a:xfrm>
          <a:off x="0" y="0"/>
          <a:ext cx="0" cy="0"/>
          <a:chOff x="0" y="0"/>
          <a:chExt cx="0" cy="0"/>
        </a:xfrm>
      </p:grpSpPr>
      <p:pic>
        <p:nvPicPr>
          <p:cNvPr id="455" name="Google Shape;455;g194a43cc6f3_0_3171"/>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56" name="Google Shape;456;g194a43cc6f3_0_317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57" name="Google Shape;457;g194a43cc6f3_0_317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58" name="Google Shape;458;g194a43cc6f3_0_317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59" name="Google Shape;459;g194a43cc6f3_0_3171"/>
          <p:cNvSpPr/>
          <p:nvPr>
            <p:ph idx="2" type="pic"/>
          </p:nvPr>
        </p:nvSpPr>
        <p:spPr>
          <a:xfrm>
            <a:off x="1143000" y="1749300"/>
            <a:ext cx="4953000" cy="2136900"/>
          </a:xfrm>
          <a:prstGeom prst="rect">
            <a:avLst/>
          </a:prstGeom>
          <a:noFill/>
          <a:ln>
            <a:noFill/>
          </a:ln>
        </p:spPr>
      </p:sp>
      <p:sp>
        <p:nvSpPr>
          <p:cNvPr id="460" name="Google Shape;460;g194a43cc6f3_0_3171"/>
          <p:cNvSpPr/>
          <p:nvPr>
            <p:ph idx="3" type="pic"/>
          </p:nvPr>
        </p:nvSpPr>
        <p:spPr>
          <a:xfrm>
            <a:off x="1143000" y="4035300"/>
            <a:ext cx="4953000" cy="2136900"/>
          </a:xfrm>
          <a:prstGeom prst="rect">
            <a:avLst/>
          </a:prstGeom>
          <a:noFill/>
          <a:ln>
            <a:noFill/>
          </a:ln>
        </p:spPr>
      </p:sp>
      <p:sp>
        <p:nvSpPr>
          <p:cNvPr id="461" name="Google Shape;461;g194a43cc6f3_0_3171"/>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462" name="Google Shape;462;g194a43cc6f3_0_3171"/>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Blank 1">
  <p:cSld name="1_Title Only_1_5_1_1">
    <p:spTree>
      <p:nvGrpSpPr>
        <p:cNvPr id="36" name="Shape 36"/>
        <p:cNvGrpSpPr/>
        <p:nvPr/>
      </p:nvGrpSpPr>
      <p:grpSpPr>
        <a:xfrm>
          <a:off x="0" y="0"/>
          <a:ext cx="0" cy="0"/>
          <a:chOff x="0" y="0"/>
          <a:chExt cx="0" cy="0"/>
        </a:xfrm>
      </p:grpSpPr>
      <p:sp>
        <p:nvSpPr>
          <p:cNvPr id="37" name="Google Shape;37;g194a43cc6f3_0_2753"/>
          <p:cNvSpPr txBox="1"/>
          <p:nvPr>
            <p:ph idx="1" type="body"/>
          </p:nvPr>
        </p:nvSpPr>
        <p:spPr>
          <a:xfrm>
            <a:off x="1172400" y="1825625"/>
            <a:ext cx="9847200" cy="4351500"/>
          </a:xfrm>
          <a:prstGeom prst="rect">
            <a:avLst/>
          </a:prstGeom>
          <a:noFill/>
          <a:ln>
            <a:noFill/>
          </a:ln>
        </p:spPr>
        <p:txBody>
          <a:bodyPr anchorCtr="0" anchor="ctr" bIns="45700" lIns="91425" spcFirstLastPara="1" rIns="91425" wrap="square" tIns="45700">
            <a:normAutofit/>
          </a:bodyPr>
          <a:lstStyle>
            <a:lvl1pPr indent="-355600" lvl="0" marL="457200" rtl="0" algn="ctr">
              <a:lnSpc>
                <a:spcPct val="100000"/>
              </a:lnSpc>
              <a:spcBef>
                <a:spcPts val="1000"/>
              </a:spcBef>
              <a:spcAft>
                <a:spcPts val="0"/>
              </a:spcAft>
              <a:buSzPts val="2000"/>
              <a:buChar char="•"/>
              <a:defRPr/>
            </a:lvl1pPr>
            <a:lvl2pPr indent="-342900" lvl="1" marL="914400" rtl="0" algn="ctr">
              <a:lnSpc>
                <a:spcPct val="100000"/>
              </a:lnSpc>
              <a:spcBef>
                <a:spcPts val="500"/>
              </a:spcBef>
              <a:spcAft>
                <a:spcPts val="0"/>
              </a:spcAft>
              <a:buSzPts val="1800"/>
              <a:buChar char="•"/>
              <a:defRPr/>
            </a:lvl2pPr>
            <a:lvl3pPr indent="-330200" lvl="2" marL="1371600" rtl="0" algn="ctr">
              <a:lnSpc>
                <a:spcPct val="100000"/>
              </a:lnSpc>
              <a:spcBef>
                <a:spcPts val="500"/>
              </a:spcBef>
              <a:spcAft>
                <a:spcPts val="0"/>
              </a:spcAft>
              <a:buSzPts val="1600"/>
              <a:buChar char="•"/>
              <a:defRPr/>
            </a:lvl3pPr>
            <a:lvl4pPr indent="-317500" lvl="3" marL="1828800" rtl="0" algn="ctr">
              <a:lnSpc>
                <a:spcPct val="100000"/>
              </a:lnSpc>
              <a:spcBef>
                <a:spcPts val="500"/>
              </a:spcBef>
              <a:spcAft>
                <a:spcPts val="0"/>
              </a:spcAft>
              <a:buSzPts val="1400"/>
              <a:buChar char="•"/>
              <a:defRPr/>
            </a:lvl4pPr>
            <a:lvl5pPr indent="-317500" lvl="4" marL="2286000" rtl="0" algn="ctr">
              <a:lnSpc>
                <a:spcPct val="100000"/>
              </a:lnSpc>
              <a:spcBef>
                <a:spcPts val="500"/>
              </a:spcBef>
              <a:spcAft>
                <a:spcPts val="0"/>
              </a:spcAft>
              <a:buSzPts val="1400"/>
              <a:buChar char="•"/>
              <a:defRPr/>
            </a:lvl5pPr>
            <a:lvl6pPr indent="-342900" lvl="5" marL="2743200" rtl="0" algn="ctr">
              <a:lnSpc>
                <a:spcPct val="100000"/>
              </a:lnSpc>
              <a:spcBef>
                <a:spcPts val="500"/>
              </a:spcBef>
              <a:spcAft>
                <a:spcPts val="0"/>
              </a:spcAft>
              <a:buSzPts val="1800"/>
              <a:buChar char="•"/>
              <a:defRPr/>
            </a:lvl6pPr>
            <a:lvl7pPr indent="-342900" lvl="6" marL="3200400" rtl="0" algn="ctr">
              <a:lnSpc>
                <a:spcPct val="100000"/>
              </a:lnSpc>
              <a:spcBef>
                <a:spcPts val="500"/>
              </a:spcBef>
              <a:spcAft>
                <a:spcPts val="0"/>
              </a:spcAft>
              <a:buSzPts val="1800"/>
              <a:buChar char="•"/>
              <a:defRPr/>
            </a:lvl7pPr>
            <a:lvl8pPr indent="-342900" lvl="7" marL="3657600" rtl="0" algn="ctr">
              <a:lnSpc>
                <a:spcPct val="100000"/>
              </a:lnSpc>
              <a:spcBef>
                <a:spcPts val="500"/>
              </a:spcBef>
              <a:spcAft>
                <a:spcPts val="0"/>
              </a:spcAft>
              <a:buSzPts val="1800"/>
              <a:buChar char="•"/>
              <a:defRPr/>
            </a:lvl8pPr>
            <a:lvl9pPr indent="-342900" lvl="8" marL="4114800" rtl="0" algn="ctr">
              <a:lnSpc>
                <a:spcPct val="100000"/>
              </a:lnSpc>
              <a:spcBef>
                <a:spcPts val="500"/>
              </a:spcBef>
              <a:spcAft>
                <a:spcPts val="0"/>
              </a:spcAft>
              <a:buSzPts val="1800"/>
              <a:buChar char="•"/>
              <a:defRPr/>
            </a:lvl9pPr>
          </a:lstStyle>
          <a:p/>
        </p:txBody>
      </p:sp>
      <p:sp>
        <p:nvSpPr>
          <p:cNvPr id="38" name="Google Shape;38;g194a43cc6f3_0_275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9" name="Google Shape;39;g194a43cc6f3_0_275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None/>
              <a:defRPr/>
            </a:lvl1pPr>
            <a:lvl2pPr lvl="1" rtl="0" algn="ctr">
              <a:lnSpc>
                <a:spcPct val="100000"/>
              </a:lnSpc>
              <a:spcBef>
                <a:spcPts val="0"/>
              </a:spcBef>
              <a:spcAft>
                <a:spcPts val="0"/>
              </a:spcAft>
              <a:buSzPts val="800"/>
              <a:buNone/>
              <a:defRPr sz="1200"/>
            </a:lvl2pPr>
            <a:lvl3pPr lvl="2" rtl="0" algn="ctr">
              <a:lnSpc>
                <a:spcPct val="100000"/>
              </a:lnSpc>
              <a:spcBef>
                <a:spcPts val="0"/>
              </a:spcBef>
              <a:spcAft>
                <a:spcPts val="0"/>
              </a:spcAft>
              <a:buSzPts val="800"/>
              <a:buNone/>
              <a:defRPr sz="1200"/>
            </a:lvl3pPr>
            <a:lvl4pPr lvl="3" rtl="0" algn="ctr">
              <a:lnSpc>
                <a:spcPct val="100000"/>
              </a:lnSpc>
              <a:spcBef>
                <a:spcPts val="0"/>
              </a:spcBef>
              <a:spcAft>
                <a:spcPts val="0"/>
              </a:spcAft>
              <a:buSzPts val="800"/>
              <a:buNone/>
              <a:defRPr sz="1200"/>
            </a:lvl4pPr>
            <a:lvl5pPr lvl="4" rtl="0" algn="ctr">
              <a:lnSpc>
                <a:spcPct val="100000"/>
              </a:lnSpc>
              <a:spcBef>
                <a:spcPts val="0"/>
              </a:spcBef>
              <a:spcAft>
                <a:spcPts val="0"/>
              </a:spcAft>
              <a:buSzPts val="800"/>
              <a:buNone/>
              <a:defRPr sz="1200"/>
            </a:lvl5pPr>
            <a:lvl6pPr lvl="5" rtl="0" algn="ctr">
              <a:lnSpc>
                <a:spcPct val="100000"/>
              </a:lnSpc>
              <a:spcBef>
                <a:spcPts val="0"/>
              </a:spcBef>
              <a:spcAft>
                <a:spcPts val="0"/>
              </a:spcAft>
              <a:buSzPts val="800"/>
              <a:buNone/>
              <a:defRPr sz="1200"/>
            </a:lvl6pPr>
            <a:lvl7pPr lvl="6" rtl="0" algn="ctr">
              <a:lnSpc>
                <a:spcPct val="100000"/>
              </a:lnSpc>
              <a:spcBef>
                <a:spcPts val="0"/>
              </a:spcBef>
              <a:spcAft>
                <a:spcPts val="0"/>
              </a:spcAft>
              <a:buSzPts val="800"/>
              <a:buNone/>
              <a:defRPr sz="1200"/>
            </a:lvl7pPr>
            <a:lvl8pPr lvl="7" rtl="0" algn="ctr">
              <a:lnSpc>
                <a:spcPct val="100000"/>
              </a:lnSpc>
              <a:spcBef>
                <a:spcPts val="0"/>
              </a:spcBef>
              <a:spcAft>
                <a:spcPts val="0"/>
              </a:spcAft>
              <a:buSzPts val="800"/>
              <a:buNone/>
              <a:defRPr sz="1200"/>
            </a:lvl8pPr>
            <a:lvl9pPr lvl="8" rtl="0" algn="ctr">
              <a:lnSpc>
                <a:spcPct val="100000"/>
              </a:lnSpc>
              <a:spcBef>
                <a:spcPts val="0"/>
              </a:spcBef>
              <a:spcAft>
                <a:spcPts val="0"/>
              </a:spcAft>
              <a:buSzPts val="800"/>
              <a:buNone/>
              <a:defRPr sz="1200"/>
            </a:lvl9pPr>
          </a:lstStyle>
          <a:p/>
        </p:txBody>
      </p:sp>
      <p:pic>
        <p:nvPicPr>
          <p:cNvPr id="40" name="Google Shape;40;g194a43cc6f3_0_2753"/>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Flower 5">
  <p:cSld name="7_Title Only_4_4">
    <p:spTree>
      <p:nvGrpSpPr>
        <p:cNvPr id="463" name="Shape 463"/>
        <p:cNvGrpSpPr/>
        <p:nvPr/>
      </p:nvGrpSpPr>
      <p:grpSpPr>
        <a:xfrm>
          <a:off x="0" y="0"/>
          <a:ext cx="0" cy="0"/>
          <a:chOff x="0" y="0"/>
          <a:chExt cx="0" cy="0"/>
        </a:xfrm>
      </p:grpSpPr>
      <p:pic>
        <p:nvPicPr>
          <p:cNvPr id="464" name="Google Shape;464;g194a43cc6f3_0_3180"/>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65" name="Google Shape;465;g194a43cc6f3_0_318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66" name="Google Shape;466;g194a43cc6f3_0_318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67" name="Google Shape;467;g194a43cc6f3_0_318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68" name="Google Shape;468;g194a43cc6f3_0_3180"/>
          <p:cNvSpPr/>
          <p:nvPr>
            <p:ph idx="2" type="pic"/>
          </p:nvPr>
        </p:nvSpPr>
        <p:spPr>
          <a:xfrm>
            <a:off x="1141950" y="1673100"/>
            <a:ext cx="4953000" cy="1491600"/>
          </a:xfrm>
          <a:prstGeom prst="rect">
            <a:avLst/>
          </a:prstGeom>
          <a:noFill/>
          <a:ln>
            <a:noFill/>
          </a:ln>
        </p:spPr>
      </p:sp>
      <p:sp>
        <p:nvSpPr>
          <p:cNvPr id="469" name="Google Shape;469;g194a43cc6f3_0_3180"/>
          <p:cNvSpPr/>
          <p:nvPr>
            <p:ph idx="3" type="pic"/>
          </p:nvPr>
        </p:nvSpPr>
        <p:spPr>
          <a:xfrm>
            <a:off x="1141950" y="3268673"/>
            <a:ext cx="4953000" cy="1491600"/>
          </a:xfrm>
          <a:prstGeom prst="rect">
            <a:avLst/>
          </a:prstGeom>
          <a:noFill/>
          <a:ln>
            <a:noFill/>
          </a:ln>
        </p:spPr>
      </p:sp>
      <p:sp>
        <p:nvSpPr>
          <p:cNvPr id="470" name="Google Shape;470;g194a43cc6f3_0_3180"/>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471" name="Google Shape;471;g194a43cc6f3_0_3180"/>
          <p:cNvSpPr/>
          <p:nvPr>
            <p:ph idx="4" type="pic"/>
          </p:nvPr>
        </p:nvSpPr>
        <p:spPr>
          <a:xfrm>
            <a:off x="1140900" y="4864250"/>
            <a:ext cx="4953000" cy="1491600"/>
          </a:xfrm>
          <a:prstGeom prst="rect">
            <a:avLst/>
          </a:prstGeom>
          <a:noFill/>
          <a:ln>
            <a:noFill/>
          </a:ln>
        </p:spPr>
      </p:sp>
      <p:sp>
        <p:nvSpPr>
          <p:cNvPr id="472" name="Google Shape;472;g194a43cc6f3_0_3180"/>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473" name="Google Shape;473;g194a43cc6f3_0_3180"/>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Flower 6">
  <p:cSld name="7_Title Only_5_4">
    <p:spTree>
      <p:nvGrpSpPr>
        <p:cNvPr id="474" name="Shape 474"/>
        <p:cNvGrpSpPr/>
        <p:nvPr/>
      </p:nvGrpSpPr>
      <p:grpSpPr>
        <a:xfrm>
          <a:off x="0" y="0"/>
          <a:ext cx="0" cy="0"/>
          <a:chOff x="0" y="0"/>
          <a:chExt cx="0" cy="0"/>
        </a:xfrm>
      </p:grpSpPr>
      <p:pic>
        <p:nvPicPr>
          <p:cNvPr id="475" name="Google Shape;475;g194a43cc6f3_0_3191"/>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76" name="Google Shape;476;g194a43cc6f3_0_319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77" name="Google Shape;477;g194a43cc6f3_0_319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78" name="Google Shape;478;g194a43cc6f3_0_319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79" name="Google Shape;479;g194a43cc6f3_0_3191"/>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480" name="Google Shape;480;g194a43cc6f3_0_3191"/>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481" name="Google Shape;481;g194a43cc6f3_0_3191"/>
          <p:cNvSpPr/>
          <p:nvPr>
            <p:ph idx="3" type="pic"/>
          </p:nvPr>
        </p:nvSpPr>
        <p:spPr>
          <a:xfrm>
            <a:off x="3686431" y="1749300"/>
            <a:ext cx="2409600" cy="2136900"/>
          </a:xfrm>
          <a:prstGeom prst="rect">
            <a:avLst/>
          </a:prstGeom>
          <a:noFill/>
          <a:ln>
            <a:noFill/>
          </a:ln>
        </p:spPr>
      </p:sp>
      <p:sp>
        <p:nvSpPr>
          <p:cNvPr id="482" name="Google Shape;482;g194a43cc6f3_0_3191"/>
          <p:cNvSpPr/>
          <p:nvPr>
            <p:ph idx="4" type="pic"/>
          </p:nvPr>
        </p:nvSpPr>
        <p:spPr>
          <a:xfrm>
            <a:off x="3686431" y="4035300"/>
            <a:ext cx="2409600" cy="2136900"/>
          </a:xfrm>
          <a:prstGeom prst="rect">
            <a:avLst/>
          </a:prstGeom>
          <a:noFill/>
          <a:ln>
            <a:noFill/>
          </a:ln>
        </p:spPr>
      </p:sp>
      <p:sp>
        <p:nvSpPr>
          <p:cNvPr id="483" name="Google Shape;483;g194a43cc6f3_0_3191"/>
          <p:cNvSpPr/>
          <p:nvPr>
            <p:ph idx="5" type="pic"/>
          </p:nvPr>
        </p:nvSpPr>
        <p:spPr>
          <a:xfrm>
            <a:off x="1143000" y="1752600"/>
            <a:ext cx="2409600" cy="2136900"/>
          </a:xfrm>
          <a:prstGeom prst="rect">
            <a:avLst/>
          </a:prstGeom>
          <a:noFill/>
          <a:ln>
            <a:noFill/>
          </a:ln>
        </p:spPr>
      </p:sp>
      <p:sp>
        <p:nvSpPr>
          <p:cNvPr id="484" name="Google Shape;484;g194a43cc6f3_0_3191"/>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Flower 7">
  <p:cSld name="7_Title Only_6_4">
    <p:spTree>
      <p:nvGrpSpPr>
        <p:cNvPr id="485" name="Shape 485"/>
        <p:cNvGrpSpPr/>
        <p:nvPr/>
      </p:nvGrpSpPr>
      <p:grpSpPr>
        <a:xfrm>
          <a:off x="0" y="0"/>
          <a:ext cx="0" cy="0"/>
          <a:chOff x="0" y="0"/>
          <a:chExt cx="0" cy="0"/>
        </a:xfrm>
      </p:grpSpPr>
      <p:pic>
        <p:nvPicPr>
          <p:cNvPr id="486" name="Google Shape;486;g194a43cc6f3_0_3202"/>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87" name="Google Shape;487;g194a43cc6f3_0_320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88" name="Google Shape;488;g194a43cc6f3_0_320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89" name="Google Shape;489;g194a43cc6f3_0_320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90" name="Google Shape;490;g194a43cc6f3_0_3202"/>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Flower 1">
  <p:cSld name="4_Title Only_1">
    <p:spTree>
      <p:nvGrpSpPr>
        <p:cNvPr id="491" name="Shape 491"/>
        <p:cNvGrpSpPr/>
        <p:nvPr/>
      </p:nvGrpSpPr>
      <p:grpSpPr>
        <a:xfrm>
          <a:off x="0" y="0"/>
          <a:ext cx="0" cy="0"/>
          <a:chOff x="0" y="0"/>
          <a:chExt cx="0" cy="0"/>
        </a:xfrm>
      </p:grpSpPr>
      <p:pic>
        <p:nvPicPr>
          <p:cNvPr id="492" name="Google Shape;492;g194a43cc6f3_0_3208"/>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93" name="Google Shape;493;g194a43cc6f3_0_320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94" name="Google Shape;494;g194a43cc6f3_0_320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95" name="Google Shape;495;g194a43cc6f3_0_320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96" name="Google Shape;496;g194a43cc6f3_0_3208"/>
          <p:cNvSpPr txBox="1"/>
          <p:nvPr>
            <p:ph idx="1" type="body"/>
          </p:nvPr>
        </p:nvSpPr>
        <p:spPr>
          <a:xfrm>
            <a:off x="3608700" y="18256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SzPts val="2000"/>
              <a:buChar char="•"/>
              <a:defRPr/>
            </a:lvl1pPr>
            <a:lvl2pPr indent="-342900" lvl="1" marL="914400" rtl="0" algn="l">
              <a:lnSpc>
                <a:spcPct val="90000"/>
              </a:lnSpc>
              <a:spcBef>
                <a:spcPts val="500"/>
              </a:spcBef>
              <a:spcAft>
                <a:spcPts val="0"/>
              </a:spcAft>
              <a:buSzPts val="1800"/>
              <a:buChar char="•"/>
              <a:defRPr/>
            </a:lvl2pPr>
            <a:lvl3pPr indent="-330200" lvl="2" marL="1371600" rtl="0" algn="l">
              <a:lnSpc>
                <a:spcPct val="90000"/>
              </a:lnSpc>
              <a:spcBef>
                <a:spcPts val="500"/>
              </a:spcBef>
              <a:spcAft>
                <a:spcPts val="0"/>
              </a:spcAft>
              <a:buSzPts val="1600"/>
              <a:buChar char="•"/>
              <a:defRPr/>
            </a:lvl3pPr>
            <a:lvl4pPr indent="-317500" lvl="3" marL="1828800" rtl="0" algn="l">
              <a:lnSpc>
                <a:spcPct val="90000"/>
              </a:lnSpc>
              <a:spcBef>
                <a:spcPts val="500"/>
              </a:spcBef>
              <a:spcAft>
                <a:spcPts val="0"/>
              </a:spcAft>
              <a:buSzPts val="1400"/>
              <a:buChar char="•"/>
              <a:defRPr/>
            </a:lvl4pPr>
            <a:lvl5pPr indent="-317500" lvl="4" marL="2286000" rtl="0" algn="l">
              <a:lnSpc>
                <a:spcPct val="90000"/>
              </a:lnSpc>
              <a:spcBef>
                <a:spcPts val="500"/>
              </a:spcBef>
              <a:spcAft>
                <a:spcPts val="0"/>
              </a:spcAft>
              <a:buSzPts val="14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Flower 2">
  <p:cSld name="7_Title Only_1_3">
    <p:spTree>
      <p:nvGrpSpPr>
        <p:cNvPr id="497" name="Shape 497"/>
        <p:cNvGrpSpPr/>
        <p:nvPr/>
      </p:nvGrpSpPr>
      <p:grpSpPr>
        <a:xfrm>
          <a:off x="0" y="0"/>
          <a:ext cx="0" cy="0"/>
          <a:chOff x="0" y="0"/>
          <a:chExt cx="0" cy="0"/>
        </a:xfrm>
      </p:grpSpPr>
      <p:pic>
        <p:nvPicPr>
          <p:cNvPr id="498" name="Google Shape;498;g194a43cc6f3_0_3214"/>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99" name="Google Shape;499;g194a43cc6f3_0_321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00" name="Google Shape;500;g194a43cc6f3_0_321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01" name="Google Shape;501;g194a43cc6f3_0_321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02" name="Google Shape;502;g194a43cc6f3_0_3214"/>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503" name="Google Shape;503;g194a43cc6f3_0_3214"/>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Flower 3">
  <p:cSld name="7_Title Only_2_3">
    <p:spTree>
      <p:nvGrpSpPr>
        <p:cNvPr id="504" name="Shape 504"/>
        <p:cNvGrpSpPr/>
        <p:nvPr/>
      </p:nvGrpSpPr>
      <p:grpSpPr>
        <a:xfrm>
          <a:off x="0" y="0"/>
          <a:ext cx="0" cy="0"/>
          <a:chOff x="0" y="0"/>
          <a:chExt cx="0" cy="0"/>
        </a:xfrm>
      </p:grpSpPr>
      <p:pic>
        <p:nvPicPr>
          <p:cNvPr id="505" name="Google Shape;505;g194a43cc6f3_0_3221"/>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06" name="Google Shape;506;g194a43cc6f3_0_322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07" name="Google Shape;507;g194a43cc6f3_0_322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08" name="Google Shape;508;g194a43cc6f3_0_322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09" name="Google Shape;509;g194a43cc6f3_0_3221"/>
          <p:cNvSpPr/>
          <p:nvPr>
            <p:ph idx="2" type="pic"/>
          </p:nvPr>
        </p:nvSpPr>
        <p:spPr>
          <a:xfrm>
            <a:off x="1122001" y="1972500"/>
            <a:ext cx="4974000" cy="4123500"/>
          </a:xfrm>
          <a:prstGeom prst="rect">
            <a:avLst/>
          </a:prstGeom>
          <a:noFill/>
          <a:ln>
            <a:noFill/>
          </a:ln>
        </p:spPr>
      </p:sp>
      <p:sp>
        <p:nvSpPr>
          <p:cNvPr id="510" name="Google Shape;510;g194a43cc6f3_0_3221"/>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Flower 4">
  <p:cSld name="7_Title Only_3_3">
    <p:spTree>
      <p:nvGrpSpPr>
        <p:cNvPr id="511" name="Shape 511"/>
        <p:cNvGrpSpPr/>
        <p:nvPr/>
      </p:nvGrpSpPr>
      <p:grpSpPr>
        <a:xfrm>
          <a:off x="0" y="0"/>
          <a:ext cx="0" cy="0"/>
          <a:chOff x="0" y="0"/>
          <a:chExt cx="0" cy="0"/>
        </a:xfrm>
      </p:grpSpPr>
      <p:pic>
        <p:nvPicPr>
          <p:cNvPr id="512" name="Google Shape;512;g194a43cc6f3_0_3228"/>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13" name="Google Shape;513;g194a43cc6f3_0_322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14" name="Google Shape;514;g194a43cc6f3_0_322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15" name="Google Shape;515;g194a43cc6f3_0_322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16" name="Google Shape;516;g194a43cc6f3_0_3228"/>
          <p:cNvSpPr/>
          <p:nvPr>
            <p:ph idx="2" type="pic"/>
          </p:nvPr>
        </p:nvSpPr>
        <p:spPr>
          <a:xfrm>
            <a:off x="1143000" y="1749300"/>
            <a:ext cx="4953000" cy="2136900"/>
          </a:xfrm>
          <a:prstGeom prst="rect">
            <a:avLst/>
          </a:prstGeom>
          <a:noFill/>
          <a:ln>
            <a:noFill/>
          </a:ln>
        </p:spPr>
      </p:sp>
      <p:sp>
        <p:nvSpPr>
          <p:cNvPr id="517" name="Google Shape;517;g194a43cc6f3_0_3228"/>
          <p:cNvSpPr/>
          <p:nvPr>
            <p:ph idx="3" type="pic"/>
          </p:nvPr>
        </p:nvSpPr>
        <p:spPr>
          <a:xfrm>
            <a:off x="1143000" y="4035300"/>
            <a:ext cx="4953000" cy="2136900"/>
          </a:xfrm>
          <a:prstGeom prst="rect">
            <a:avLst/>
          </a:prstGeom>
          <a:noFill/>
          <a:ln>
            <a:noFill/>
          </a:ln>
        </p:spPr>
      </p:sp>
      <p:sp>
        <p:nvSpPr>
          <p:cNvPr id="518" name="Google Shape;518;g194a43cc6f3_0_3228"/>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519" name="Google Shape;519;g194a43cc6f3_0_3228"/>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Flower 5">
  <p:cSld name="7_Title Only_4_3">
    <p:spTree>
      <p:nvGrpSpPr>
        <p:cNvPr id="520" name="Shape 520"/>
        <p:cNvGrpSpPr/>
        <p:nvPr/>
      </p:nvGrpSpPr>
      <p:grpSpPr>
        <a:xfrm>
          <a:off x="0" y="0"/>
          <a:ext cx="0" cy="0"/>
          <a:chOff x="0" y="0"/>
          <a:chExt cx="0" cy="0"/>
        </a:xfrm>
      </p:grpSpPr>
      <p:pic>
        <p:nvPicPr>
          <p:cNvPr id="521" name="Google Shape;521;g194a43cc6f3_0_3237"/>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22" name="Google Shape;522;g194a43cc6f3_0_323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23" name="Google Shape;523;g194a43cc6f3_0_323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24" name="Google Shape;524;g194a43cc6f3_0_323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25" name="Google Shape;525;g194a43cc6f3_0_3237"/>
          <p:cNvSpPr/>
          <p:nvPr>
            <p:ph idx="2" type="pic"/>
          </p:nvPr>
        </p:nvSpPr>
        <p:spPr>
          <a:xfrm>
            <a:off x="1141950" y="1673100"/>
            <a:ext cx="4953000" cy="1491600"/>
          </a:xfrm>
          <a:prstGeom prst="rect">
            <a:avLst/>
          </a:prstGeom>
          <a:noFill/>
          <a:ln>
            <a:noFill/>
          </a:ln>
        </p:spPr>
      </p:sp>
      <p:sp>
        <p:nvSpPr>
          <p:cNvPr id="526" name="Google Shape;526;g194a43cc6f3_0_3237"/>
          <p:cNvSpPr/>
          <p:nvPr>
            <p:ph idx="3" type="pic"/>
          </p:nvPr>
        </p:nvSpPr>
        <p:spPr>
          <a:xfrm>
            <a:off x="1141950" y="3268673"/>
            <a:ext cx="4953000" cy="1491600"/>
          </a:xfrm>
          <a:prstGeom prst="rect">
            <a:avLst/>
          </a:prstGeom>
          <a:noFill/>
          <a:ln>
            <a:noFill/>
          </a:ln>
        </p:spPr>
      </p:sp>
      <p:sp>
        <p:nvSpPr>
          <p:cNvPr id="527" name="Google Shape;527;g194a43cc6f3_0_3237"/>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528" name="Google Shape;528;g194a43cc6f3_0_3237"/>
          <p:cNvSpPr/>
          <p:nvPr>
            <p:ph idx="4" type="pic"/>
          </p:nvPr>
        </p:nvSpPr>
        <p:spPr>
          <a:xfrm>
            <a:off x="1140900" y="4864250"/>
            <a:ext cx="4953000" cy="1491600"/>
          </a:xfrm>
          <a:prstGeom prst="rect">
            <a:avLst/>
          </a:prstGeom>
          <a:noFill/>
          <a:ln>
            <a:noFill/>
          </a:ln>
        </p:spPr>
      </p:sp>
      <p:sp>
        <p:nvSpPr>
          <p:cNvPr id="529" name="Google Shape;529;g194a43cc6f3_0_3237"/>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530" name="Google Shape;530;g194a43cc6f3_0_3237"/>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Flower 6">
  <p:cSld name="7_Title Only_5_3">
    <p:spTree>
      <p:nvGrpSpPr>
        <p:cNvPr id="531" name="Shape 531"/>
        <p:cNvGrpSpPr/>
        <p:nvPr/>
      </p:nvGrpSpPr>
      <p:grpSpPr>
        <a:xfrm>
          <a:off x="0" y="0"/>
          <a:ext cx="0" cy="0"/>
          <a:chOff x="0" y="0"/>
          <a:chExt cx="0" cy="0"/>
        </a:xfrm>
      </p:grpSpPr>
      <p:pic>
        <p:nvPicPr>
          <p:cNvPr id="532" name="Google Shape;532;g194a43cc6f3_0_3248"/>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33" name="Google Shape;533;g194a43cc6f3_0_324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34" name="Google Shape;534;g194a43cc6f3_0_324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35" name="Google Shape;535;g194a43cc6f3_0_324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36" name="Google Shape;536;g194a43cc6f3_0_3248"/>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537" name="Google Shape;537;g194a43cc6f3_0_3248"/>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538" name="Google Shape;538;g194a43cc6f3_0_3248"/>
          <p:cNvSpPr/>
          <p:nvPr>
            <p:ph idx="3" type="pic"/>
          </p:nvPr>
        </p:nvSpPr>
        <p:spPr>
          <a:xfrm>
            <a:off x="3686431" y="1749300"/>
            <a:ext cx="2409600" cy="2136900"/>
          </a:xfrm>
          <a:prstGeom prst="rect">
            <a:avLst/>
          </a:prstGeom>
          <a:noFill/>
          <a:ln>
            <a:noFill/>
          </a:ln>
        </p:spPr>
      </p:sp>
      <p:sp>
        <p:nvSpPr>
          <p:cNvPr id="539" name="Google Shape;539;g194a43cc6f3_0_3248"/>
          <p:cNvSpPr/>
          <p:nvPr>
            <p:ph idx="4" type="pic"/>
          </p:nvPr>
        </p:nvSpPr>
        <p:spPr>
          <a:xfrm>
            <a:off x="3686431" y="4035300"/>
            <a:ext cx="2409600" cy="2136900"/>
          </a:xfrm>
          <a:prstGeom prst="rect">
            <a:avLst/>
          </a:prstGeom>
          <a:noFill/>
          <a:ln>
            <a:noFill/>
          </a:ln>
        </p:spPr>
      </p:sp>
      <p:sp>
        <p:nvSpPr>
          <p:cNvPr id="540" name="Google Shape;540;g194a43cc6f3_0_3248"/>
          <p:cNvSpPr/>
          <p:nvPr>
            <p:ph idx="5" type="pic"/>
          </p:nvPr>
        </p:nvSpPr>
        <p:spPr>
          <a:xfrm>
            <a:off x="1143000" y="1752600"/>
            <a:ext cx="2409600" cy="2136900"/>
          </a:xfrm>
          <a:prstGeom prst="rect">
            <a:avLst/>
          </a:prstGeom>
          <a:noFill/>
          <a:ln>
            <a:noFill/>
          </a:ln>
        </p:spPr>
      </p:sp>
      <p:sp>
        <p:nvSpPr>
          <p:cNvPr id="541" name="Google Shape;541;g194a43cc6f3_0_3248"/>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Flower 7">
  <p:cSld name="7_Title Only_6_3">
    <p:spTree>
      <p:nvGrpSpPr>
        <p:cNvPr id="542" name="Shape 542"/>
        <p:cNvGrpSpPr/>
        <p:nvPr/>
      </p:nvGrpSpPr>
      <p:grpSpPr>
        <a:xfrm>
          <a:off x="0" y="0"/>
          <a:ext cx="0" cy="0"/>
          <a:chOff x="0" y="0"/>
          <a:chExt cx="0" cy="0"/>
        </a:xfrm>
      </p:grpSpPr>
      <p:pic>
        <p:nvPicPr>
          <p:cNvPr id="543" name="Google Shape;543;g194a43cc6f3_0_3259"/>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44" name="Google Shape;544;g194a43cc6f3_0_325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45" name="Google Shape;545;g194a43cc6f3_0_325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46" name="Google Shape;546;g194a43cc6f3_0_325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47" name="Google Shape;547;g194a43cc6f3_0_3259"/>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Blank 2">
  <p:cSld name="1_Title Only_1_3">
    <p:spTree>
      <p:nvGrpSpPr>
        <p:cNvPr id="41" name="Shape 41"/>
        <p:cNvGrpSpPr/>
        <p:nvPr/>
      </p:nvGrpSpPr>
      <p:grpSpPr>
        <a:xfrm>
          <a:off x="0" y="0"/>
          <a:ext cx="0" cy="0"/>
          <a:chOff x="0" y="0"/>
          <a:chExt cx="0" cy="0"/>
        </a:xfrm>
      </p:grpSpPr>
      <p:sp>
        <p:nvSpPr>
          <p:cNvPr id="42" name="Google Shape;42;g194a43cc6f3_0_275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3" name="Google Shape;43;g194a43cc6f3_0_275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4" name="Google Shape;44;g194a43cc6f3_0_2758"/>
          <p:cNvSpPr txBox="1"/>
          <p:nvPr>
            <p:ph idx="1" type="body"/>
          </p:nvPr>
        </p:nvSpPr>
        <p:spPr>
          <a:xfrm>
            <a:off x="1170000" y="1825625"/>
            <a:ext cx="49236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45" name="Google Shape;45;g194a43cc6f3_0_2758"/>
          <p:cNvSpPr txBox="1"/>
          <p:nvPr>
            <p:ph idx="2" type="body"/>
          </p:nvPr>
        </p:nvSpPr>
        <p:spPr>
          <a:xfrm>
            <a:off x="6093450" y="1825625"/>
            <a:ext cx="49236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46" name="Google Shape;46;g194a43cc6f3_0_2758"/>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Flower 1">
  <p:cSld name="5_Title Only_1">
    <p:spTree>
      <p:nvGrpSpPr>
        <p:cNvPr id="548" name="Shape 548"/>
        <p:cNvGrpSpPr/>
        <p:nvPr/>
      </p:nvGrpSpPr>
      <p:grpSpPr>
        <a:xfrm>
          <a:off x="0" y="0"/>
          <a:ext cx="0" cy="0"/>
          <a:chOff x="0" y="0"/>
          <a:chExt cx="0" cy="0"/>
        </a:xfrm>
      </p:grpSpPr>
      <p:pic>
        <p:nvPicPr>
          <p:cNvPr id="549" name="Google Shape;549;g194a43cc6f3_0_3265"/>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50" name="Google Shape;550;g194a43cc6f3_0_326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51" name="Google Shape;551;g194a43cc6f3_0_326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52" name="Google Shape;552;g194a43cc6f3_0_326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53" name="Google Shape;553;g194a43cc6f3_0_3265"/>
          <p:cNvSpPr txBox="1"/>
          <p:nvPr>
            <p:ph idx="1" type="body"/>
          </p:nvPr>
        </p:nvSpPr>
        <p:spPr>
          <a:xfrm>
            <a:off x="3608700" y="18256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SzPts val="2000"/>
              <a:buChar char="•"/>
              <a:defRPr/>
            </a:lvl1pPr>
            <a:lvl2pPr indent="-342900" lvl="1" marL="914400" rtl="0" algn="l">
              <a:lnSpc>
                <a:spcPct val="90000"/>
              </a:lnSpc>
              <a:spcBef>
                <a:spcPts val="500"/>
              </a:spcBef>
              <a:spcAft>
                <a:spcPts val="0"/>
              </a:spcAft>
              <a:buSzPts val="1800"/>
              <a:buChar char="•"/>
              <a:defRPr/>
            </a:lvl2pPr>
            <a:lvl3pPr indent="-330200" lvl="2" marL="1371600" rtl="0" algn="l">
              <a:lnSpc>
                <a:spcPct val="90000"/>
              </a:lnSpc>
              <a:spcBef>
                <a:spcPts val="500"/>
              </a:spcBef>
              <a:spcAft>
                <a:spcPts val="0"/>
              </a:spcAft>
              <a:buSzPts val="1600"/>
              <a:buChar char="•"/>
              <a:defRPr/>
            </a:lvl3pPr>
            <a:lvl4pPr indent="-317500" lvl="3" marL="1828800" rtl="0" algn="l">
              <a:lnSpc>
                <a:spcPct val="90000"/>
              </a:lnSpc>
              <a:spcBef>
                <a:spcPts val="500"/>
              </a:spcBef>
              <a:spcAft>
                <a:spcPts val="0"/>
              </a:spcAft>
              <a:buSzPts val="1400"/>
              <a:buChar char="•"/>
              <a:defRPr/>
            </a:lvl4pPr>
            <a:lvl5pPr indent="-317500" lvl="4" marL="2286000" rtl="0" algn="l">
              <a:lnSpc>
                <a:spcPct val="90000"/>
              </a:lnSpc>
              <a:spcBef>
                <a:spcPts val="500"/>
              </a:spcBef>
              <a:spcAft>
                <a:spcPts val="0"/>
              </a:spcAft>
              <a:buSzPts val="14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Flower 2">
  <p:cSld name="7_Title Only_1_2">
    <p:spTree>
      <p:nvGrpSpPr>
        <p:cNvPr id="554" name="Shape 554"/>
        <p:cNvGrpSpPr/>
        <p:nvPr/>
      </p:nvGrpSpPr>
      <p:grpSpPr>
        <a:xfrm>
          <a:off x="0" y="0"/>
          <a:ext cx="0" cy="0"/>
          <a:chOff x="0" y="0"/>
          <a:chExt cx="0" cy="0"/>
        </a:xfrm>
      </p:grpSpPr>
      <p:pic>
        <p:nvPicPr>
          <p:cNvPr id="555" name="Google Shape;555;g194a43cc6f3_0_3271"/>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56" name="Google Shape;556;g194a43cc6f3_0_327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57" name="Google Shape;557;g194a43cc6f3_0_327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58" name="Google Shape;558;g194a43cc6f3_0_327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59" name="Google Shape;559;g194a43cc6f3_0_3271"/>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560" name="Google Shape;560;g194a43cc6f3_0_3271"/>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Flower 3">
  <p:cSld name="7_Title Only_2_2">
    <p:spTree>
      <p:nvGrpSpPr>
        <p:cNvPr id="561" name="Shape 561"/>
        <p:cNvGrpSpPr/>
        <p:nvPr/>
      </p:nvGrpSpPr>
      <p:grpSpPr>
        <a:xfrm>
          <a:off x="0" y="0"/>
          <a:ext cx="0" cy="0"/>
          <a:chOff x="0" y="0"/>
          <a:chExt cx="0" cy="0"/>
        </a:xfrm>
      </p:grpSpPr>
      <p:pic>
        <p:nvPicPr>
          <p:cNvPr id="562" name="Google Shape;562;g194a43cc6f3_0_3278"/>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63" name="Google Shape;563;g194a43cc6f3_0_327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64" name="Google Shape;564;g194a43cc6f3_0_327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65" name="Google Shape;565;g194a43cc6f3_0_327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66" name="Google Shape;566;g194a43cc6f3_0_3278"/>
          <p:cNvSpPr/>
          <p:nvPr>
            <p:ph idx="2" type="pic"/>
          </p:nvPr>
        </p:nvSpPr>
        <p:spPr>
          <a:xfrm>
            <a:off x="1122001" y="1972500"/>
            <a:ext cx="4974000" cy="4123500"/>
          </a:xfrm>
          <a:prstGeom prst="rect">
            <a:avLst/>
          </a:prstGeom>
          <a:noFill/>
          <a:ln>
            <a:noFill/>
          </a:ln>
        </p:spPr>
      </p:sp>
      <p:sp>
        <p:nvSpPr>
          <p:cNvPr id="567" name="Google Shape;567;g194a43cc6f3_0_3278"/>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Flower 4">
  <p:cSld name="7_Title Only_3_2">
    <p:spTree>
      <p:nvGrpSpPr>
        <p:cNvPr id="568" name="Shape 568"/>
        <p:cNvGrpSpPr/>
        <p:nvPr/>
      </p:nvGrpSpPr>
      <p:grpSpPr>
        <a:xfrm>
          <a:off x="0" y="0"/>
          <a:ext cx="0" cy="0"/>
          <a:chOff x="0" y="0"/>
          <a:chExt cx="0" cy="0"/>
        </a:xfrm>
      </p:grpSpPr>
      <p:pic>
        <p:nvPicPr>
          <p:cNvPr id="569" name="Google Shape;569;g194a43cc6f3_0_3285"/>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70" name="Google Shape;570;g194a43cc6f3_0_328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71" name="Google Shape;571;g194a43cc6f3_0_328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72" name="Google Shape;572;g194a43cc6f3_0_328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73" name="Google Shape;573;g194a43cc6f3_0_3285"/>
          <p:cNvSpPr/>
          <p:nvPr>
            <p:ph idx="2" type="pic"/>
          </p:nvPr>
        </p:nvSpPr>
        <p:spPr>
          <a:xfrm>
            <a:off x="1143000" y="1749300"/>
            <a:ext cx="4953000" cy="2136900"/>
          </a:xfrm>
          <a:prstGeom prst="rect">
            <a:avLst/>
          </a:prstGeom>
          <a:noFill/>
          <a:ln>
            <a:noFill/>
          </a:ln>
        </p:spPr>
      </p:sp>
      <p:sp>
        <p:nvSpPr>
          <p:cNvPr id="574" name="Google Shape;574;g194a43cc6f3_0_3285"/>
          <p:cNvSpPr/>
          <p:nvPr>
            <p:ph idx="3" type="pic"/>
          </p:nvPr>
        </p:nvSpPr>
        <p:spPr>
          <a:xfrm>
            <a:off x="1143000" y="4035300"/>
            <a:ext cx="4953000" cy="2136900"/>
          </a:xfrm>
          <a:prstGeom prst="rect">
            <a:avLst/>
          </a:prstGeom>
          <a:noFill/>
          <a:ln>
            <a:noFill/>
          </a:ln>
        </p:spPr>
      </p:sp>
      <p:sp>
        <p:nvSpPr>
          <p:cNvPr id="575" name="Google Shape;575;g194a43cc6f3_0_3285"/>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576" name="Google Shape;576;g194a43cc6f3_0_3285"/>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Flower 5">
  <p:cSld name="7_Title Only_4_2">
    <p:spTree>
      <p:nvGrpSpPr>
        <p:cNvPr id="577" name="Shape 577"/>
        <p:cNvGrpSpPr/>
        <p:nvPr/>
      </p:nvGrpSpPr>
      <p:grpSpPr>
        <a:xfrm>
          <a:off x="0" y="0"/>
          <a:ext cx="0" cy="0"/>
          <a:chOff x="0" y="0"/>
          <a:chExt cx="0" cy="0"/>
        </a:xfrm>
      </p:grpSpPr>
      <p:pic>
        <p:nvPicPr>
          <p:cNvPr id="578" name="Google Shape;578;g194a43cc6f3_0_3294"/>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79" name="Google Shape;579;g194a43cc6f3_0_329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80" name="Google Shape;580;g194a43cc6f3_0_329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81" name="Google Shape;581;g194a43cc6f3_0_329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82" name="Google Shape;582;g194a43cc6f3_0_3294"/>
          <p:cNvSpPr/>
          <p:nvPr>
            <p:ph idx="2" type="pic"/>
          </p:nvPr>
        </p:nvSpPr>
        <p:spPr>
          <a:xfrm>
            <a:off x="1141950" y="1673100"/>
            <a:ext cx="4953000" cy="1491600"/>
          </a:xfrm>
          <a:prstGeom prst="rect">
            <a:avLst/>
          </a:prstGeom>
          <a:noFill/>
          <a:ln>
            <a:noFill/>
          </a:ln>
        </p:spPr>
      </p:sp>
      <p:sp>
        <p:nvSpPr>
          <p:cNvPr id="583" name="Google Shape;583;g194a43cc6f3_0_3294"/>
          <p:cNvSpPr/>
          <p:nvPr>
            <p:ph idx="3" type="pic"/>
          </p:nvPr>
        </p:nvSpPr>
        <p:spPr>
          <a:xfrm>
            <a:off x="1141950" y="3268673"/>
            <a:ext cx="4953000" cy="1491600"/>
          </a:xfrm>
          <a:prstGeom prst="rect">
            <a:avLst/>
          </a:prstGeom>
          <a:noFill/>
          <a:ln>
            <a:noFill/>
          </a:ln>
        </p:spPr>
      </p:sp>
      <p:sp>
        <p:nvSpPr>
          <p:cNvPr id="584" name="Google Shape;584;g194a43cc6f3_0_3294"/>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585" name="Google Shape;585;g194a43cc6f3_0_3294"/>
          <p:cNvSpPr/>
          <p:nvPr>
            <p:ph idx="4" type="pic"/>
          </p:nvPr>
        </p:nvSpPr>
        <p:spPr>
          <a:xfrm>
            <a:off x="1140900" y="4864250"/>
            <a:ext cx="4953000" cy="1491600"/>
          </a:xfrm>
          <a:prstGeom prst="rect">
            <a:avLst/>
          </a:prstGeom>
          <a:noFill/>
          <a:ln>
            <a:noFill/>
          </a:ln>
        </p:spPr>
      </p:sp>
      <p:sp>
        <p:nvSpPr>
          <p:cNvPr id="586" name="Google Shape;586;g194a43cc6f3_0_3294"/>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587" name="Google Shape;587;g194a43cc6f3_0_3294"/>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Flower 6">
  <p:cSld name="7_Title Only_5_2">
    <p:spTree>
      <p:nvGrpSpPr>
        <p:cNvPr id="588" name="Shape 588"/>
        <p:cNvGrpSpPr/>
        <p:nvPr/>
      </p:nvGrpSpPr>
      <p:grpSpPr>
        <a:xfrm>
          <a:off x="0" y="0"/>
          <a:ext cx="0" cy="0"/>
          <a:chOff x="0" y="0"/>
          <a:chExt cx="0" cy="0"/>
        </a:xfrm>
      </p:grpSpPr>
      <p:pic>
        <p:nvPicPr>
          <p:cNvPr id="589" name="Google Shape;589;g194a43cc6f3_0_3305"/>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90" name="Google Shape;590;g194a43cc6f3_0_330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91" name="Google Shape;591;g194a43cc6f3_0_330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92" name="Google Shape;592;g194a43cc6f3_0_330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93" name="Google Shape;593;g194a43cc6f3_0_3305"/>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594" name="Google Shape;594;g194a43cc6f3_0_3305"/>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595" name="Google Shape;595;g194a43cc6f3_0_3305"/>
          <p:cNvSpPr/>
          <p:nvPr>
            <p:ph idx="3" type="pic"/>
          </p:nvPr>
        </p:nvSpPr>
        <p:spPr>
          <a:xfrm>
            <a:off x="3686431" y="1749300"/>
            <a:ext cx="2409600" cy="2136900"/>
          </a:xfrm>
          <a:prstGeom prst="rect">
            <a:avLst/>
          </a:prstGeom>
          <a:noFill/>
          <a:ln>
            <a:noFill/>
          </a:ln>
        </p:spPr>
      </p:sp>
      <p:sp>
        <p:nvSpPr>
          <p:cNvPr id="596" name="Google Shape;596;g194a43cc6f3_0_3305"/>
          <p:cNvSpPr/>
          <p:nvPr>
            <p:ph idx="4" type="pic"/>
          </p:nvPr>
        </p:nvSpPr>
        <p:spPr>
          <a:xfrm>
            <a:off x="3686431" y="4035300"/>
            <a:ext cx="2409600" cy="2136900"/>
          </a:xfrm>
          <a:prstGeom prst="rect">
            <a:avLst/>
          </a:prstGeom>
          <a:noFill/>
          <a:ln>
            <a:noFill/>
          </a:ln>
        </p:spPr>
      </p:sp>
      <p:sp>
        <p:nvSpPr>
          <p:cNvPr id="597" name="Google Shape;597;g194a43cc6f3_0_3305"/>
          <p:cNvSpPr/>
          <p:nvPr>
            <p:ph idx="5" type="pic"/>
          </p:nvPr>
        </p:nvSpPr>
        <p:spPr>
          <a:xfrm>
            <a:off x="1143000" y="1752600"/>
            <a:ext cx="2409600" cy="2136900"/>
          </a:xfrm>
          <a:prstGeom prst="rect">
            <a:avLst/>
          </a:prstGeom>
          <a:noFill/>
          <a:ln>
            <a:noFill/>
          </a:ln>
        </p:spPr>
      </p:sp>
      <p:sp>
        <p:nvSpPr>
          <p:cNvPr id="598" name="Google Shape;598;g194a43cc6f3_0_3305"/>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Flower 7">
  <p:cSld name="7_Title Only_6_2">
    <p:spTree>
      <p:nvGrpSpPr>
        <p:cNvPr id="599" name="Shape 599"/>
        <p:cNvGrpSpPr/>
        <p:nvPr/>
      </p:nvGrpSpPr>
      <p:grpSpPr>
        <a:xfrm>
          <a:off x="0" y="0"/>
          <a:ext cx="0" cy="0"/>
          <a:chOff x="0" y="0"/>
          <a:chExt cx="0" cy="0"/>
        </a:xfrm>
      </p:grpSpPr>
      <p:pic>
        <p:nvPicPr>
          <p:cNvPr id="600" name="Google Shape;600;g194a43cc6f3_0_3316"/>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601" name="Google Shape;601;g194a43cc6f3_0_331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602" name="Google Shape;602;g194a43cc6f3_0_331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03" name="Google Shape;603;g194a43cc6f3_0_331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604" name="Google Shape;604;g194a43cc6f3_0_3316"/>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Flower 1">
  <p:cSld name="7_Title Only_7">
    <p:spTree>
      <p:nvGrpSpPr>
        <p:cNvPr id="605" name="Shape 605"/>
        <p:cNvGrpSpPr/>
        <p:nvPr/>
      </p:nvGrpSpPr>
      <p:grpSpPr>
        <a:xfrm>
          <a:off x="0" y="0"/>
          <a:ext cx="0" cy="0"/>
          <a:chOff x="0" y="0"/>
          <a:chExt cx="0" cy="0"/>
        </a:xfrm>
      </p:grpSpPr>
      <p:pic>
        <p:nvPicPr>
          <p:cNvPr id="606" name="Google Shape;606;g194a43cc6f3_0_3322"/>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607" name="Google Shape;607;g194a43cc6f3_0_332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608" name="Google Shape;608;g194a43cc6f3_0_332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09" name="Google Shape;609;g194a43cc6f3_0_332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610" name="Google Shape;610;g194a43cc6f3_0_3322"/>
          <p:cNvSpPr txBox="1"/>
          <p:nvPr>
            <p:ph idx="1" type="body"/>
          </p:nvPr>
        </p:nvSpPr>
        <p:spPr>
          <a:xfrm>
            <a:off x="3608700" y="18256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SzPts val="2000"/>
              <a:buChar char="•"/>
              <a:defRPr/>
            </a:lvl1pPr>
            <a:lvl2pPr indent="-342900" lvl="1" marL="914400" rtl="0" algn="l">
              <a:lnSpc>
                <a:spcPct val="90000"/>
              </a:lnSpc>
              <a:spcBef>
                <a:spcPts val="500"/>
              </a:spcBef>
              <a:spcAft>
                <a:spcPts val="0"/>
              </a:spcAft>
              <a:buSzPts val="1800"/>
              <a:buChar char="•"/>
              <a:defRPr/>
            </a:lvl2pPr>
            <a:lvl3pPr indent="-330200" lvl="2" marL="1371600" rtl="0" algn="l">
              <a:lnSpc>
                <a:spcPct val="90000"/>
              </a:lnSpc>
              <a:spcBef>
                <a:spcPts val="500"/>
              </a:spcBef>
              <a:spcAft>
                <a:spcPts val="0"/>
              </a:spcAft>
              <a:buSzPts val="1600"/>
              <a:buChar char="•"/>
              <a:defRPr/>
            </a:lvl3pPr>
            <a:lvl4pPr indent="-317500" lvl="3" marL="1828800" rtl="0" algn="l">
              <a:lnSpc>
                <a:spcPct val="90000"/>
              </a:lnSpc>
              <a:spcBef>
                <a:spcPts val="500"/>
              </a:spcBef>
              <a:spcAft>
                <a:spcPts val="0"/>
              </a:spcAft>
              <a:buSzPts val="1400"/>
              <a:buChar char="•"/>
              <a:defRPr/>
            </a:lvl4pPr>
            <a:lvl5pPr indent="-317500" lvl="4" marL="2286000" rtl="0" algn="l">
              <a:lnSpc>
                <a:spcPct val="90000"/>
              </a:lnSpc>
              <a:spcBef>
                <a:spcPts val="500"/>
              </a:spcBef>
              <a:spcAft>
                <a:spcPts val="0"/>
              </a:spcAft>
              <a:buSzPts val="14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Flower 2">
  <p:cSld name="7_Title Only_1_1">
    <p:spTree>
      <p:nvGrpSpPr>
        <p:cNvPr id="611" name="Shape 611"/>
        <p:cNvGrpSpPr/>
        <p:nvPr/>
      </p:nvGrpSpPr>
      <p:grpSpPr>
        <a:xfrm>
          <a:off x="0" y="0"/>
          <a:ext cx="0" cy="0"/>
          <a:chOff x="0" y="0"/>
          <a:chExt cx="0" cy="0"/>
        </a:xfrm>
      </p:grpSpPr>
      <p:pic>
        <p:nvPicPr>
          <p:cNvPr id="612" name="Google Shape;612;g194a43cc6f3_0_3328"/>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613" name="Google Shape;613;g194a43cc6f3_0_332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614" name="Google Shape;614;g194a43cc6f3_0_332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15" name="Google Shape;615;g194a43cc6f3_0_332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616" name="Google Shape;616;g194a43cc6f3_0_3328"/>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617" name="Google Shape;617;g194a43cc6f3_0_3328"/>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Flower 3">
  <p:cSld name="7_Title Only_2_1">
    <p:spTree>
      <p:nvGrpSpPr>
        <p:cNvPr id="618" name="Shape 618"/>
        <p:cNvGrpSpPr/>
        <p:nvPr/>
      </p:nvGrpSpPr>
      <p:grpSpPr>
        <a:xfrm>
          <a:off x="0" y="0"/>
          <a:ext cx="0" cy="0"/>
          <a:chOff x="0" y="0"/>
          <a:chExt cx="0" cy="0"/>
        </a:xfrm>
      </p:grpSpPr>
      <p:pic>
        <p:nvPicPr>
          <p:cNvPr id="619" name="Google Shape;619;g194a43cc6f3_0_3335"/>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620" name="Google Shape;620;g194a43cc6f3_0_333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621" name="Google Shape;621;g194a43cc6f3_0_333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22" name="Google Shape;622;g194a43cc6f3_0_333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623" name="Google Shape;623;g194a43cc6f3_0_3335"/>
          <p:cNvSpPr/>
          <p:nvPr>
            <p:ph idx="2" type="pic"/>
          </p:nvPr>
        </p:nvSpPr>
        <p:spPr>
          <a:xfrm>
            <a:off x="1122001" y="1972500"/>
            <a:ext cx="4974000" cy="4123500"/>
          </a:xfrm>
          <a:prstGeom prst="rect">
            <a:avLst/>
          </a:prstGeom>
          <a:noFill/>
          <a:ln>
            <a:noFill/>
          </a:ln>
        </p:spPr>
      </p:sp>
      <p:sp>
        <p:nvSpPr>
          <p:cNvPr id="624" name="Google Shape;624;g194a43cc6f3_0_3335"/>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Blank 3">
  <p:cSld name="1_Title Only_1_3_1">
    <p:spTree>
      <p:nvGrpSpPr>
        <p:cNvPr id="47" name="Shape 47"/>
        <p:cNvGrpSpPr/>
        <p:nvPr/>
      </p:nvGrpSpPr>
      <p:grpSpPr>
        <a:xfrm>
          <a:off x="0" y="0"/>
          <a:ext cx="0" cy="0"/>
          <a:chOff x="0" y="0"/>
          <a:chExt cx="0" cy="0"/>
        </a:xfrm>
      </p:grpSpPr>
      <p:sp>
        <p:nvSpPr>
          <p:cNvPr id="48" name="Google Shape;48;g194a43cc6f3_0_276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9" name="Google Shape;49;g194a43cc6f3_0_276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0" name="Google Shape;50;g194a43cc6f3_0_2764"/>
          <p:cNvSpPr/>
          <p:nvPr>
            <p:ph idx="2" type="pic"/>
          </p:nvPr>
        </p:nvSpPr>
        <p:spPr>
          <a:xfrm>
            <a:off x="1122001" y="1972500"/>
            <a:ext cx="4974000" cy="4123500"/>
          </a:xfrm>
          <a:prstGeom prst="rect">
            <a:avLst/>
          </a:prstGeom>
          <a:noFill/>
          <a:ln>
            <a:noFill/>
          </a:ln>
        </p:spPr>
      </p:sp>
      <p:sp>
        <p:nvSpPr>
          <p:cNvPr id="51" name="Google Shape;51;g194a43cc6f3_0_2764"/>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52" name="Google Shape;52;g194a43cc6f3_0_2764"/>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Flower 4">
  <p:cSld name="7_Title Only_3_1">
    <p:spTree>
      <p:nvGrpSpPr>
        <p:cNvPr id="625" name="Shape 625"/>
        <p:cNvGrpSpPr/>
        <p:nvPr/>
      </p:nvGrpSpPr>
      <p:grpSpPr>
        <a:xfrm>
          <a:off x="0" y="0"/>
          <a:ext cx="0" cy="0"/>
          <a:chOff x="0" y="0"/>
          <a:chExt cx="0" cy="0"/>
        </a:xfrm>
      </p:grpSpPr>
      <p:pic>
        <p:nvPicPr>
          <p:cNvPr id="626" name="Google Shape;626;g194a43cc6f3_0_3342"/>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627" name="Google Shape;627;g194a43cc6f3_0_334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628" name="Google Shape;628;g194a43cc6f3_0_334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29" name="Google Shape;629;g194a43cc6f3_0_334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630" name="Google Shape;630;g194a43cc6f3_0_3342"/>
          <p:cNvSpPr/>
          <p:nvPr>
            <p:ph idx="2" type="pic"/>
          </p:nvPr>
        </p:nvSpPr>
        <p:spPr>
          <a:xfrm>
            <a:off x="1143000" y="1749300"/>
            <a:ext cx="4953000" cy="2136900"/>
          </a:xfrm>
          <a:prstGeom prst="rect">
            <a:avLst/>
          </a:prstGeom>
          <a:noFill/>
          <a:ln>
            <a:noFill/>
          </a:ln>
        </p:spPr>
      </p:sp>
      <p:sp>
        <p:nvSpPr>
          <p:cNvPr id="631" name="Google Shape;631;g194a43cc6f3_0_3342"/>
          <p:cNvSpPr/>
          <p:nvPr>
            <p:ph idx="3" type="pic"/>
          </p:nvPr>
        </p:nvSpPr>
        <p:spPr>
          <a:xfrm>
            <a:off x="1143000" y="4035300"/>
            <a:ext cx="4953000" cy="2136900"/>
          </a:xfrm>
          <a:prstGeom prst="rect">
            <a:avLst/>
          </a:prstGeom>
          <a:noFill/>
          <a:ln>
            <a:noFill/>
          </a:ln>
        </p:spPr>
      </p:sp>
      <p:sp>
        <p:nvSpPr>
          <p:cNvPr id="632" name="Google Shape;632;g194a43cc6f3_0_3342"/>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633" name="Google Shape;633;g194a43cc6f3_0_3342"/>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Flower 5">
  <p:cSld name="7_Title Only_4_1">
    <p:spTree>
      <p:nvGrpSpPr>
        <p:cNvPr id="634" name="Shape 634"/>
        <p:cNvGrpSpPr/>
        <p:nvPr/>
      </p:nvGrpSpPr>
      <p:grpSpPr>
        <a:xfrm>
          <a:off x="0" y="0"/>
          <a:ext cx="0" cy="0"/>
          <a:chOff x="0" y="0"/>
          <a:chExt cx="0" cy="0"/>
        </a:xfrm>
      </p:grpSpPr>
      <p:pic>
        <p:nvPicPr>
          <p:cNvPr id="635" name="Google Shape;635;g194a43cc6f3_0_3351"/>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636" name="Google Shape;636;g194a43cc6f3_0_335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637" name="Google Shape;637;g194a43cc6f3_0_335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38" name="Google Shape;638;g194a43cc6f3_0_335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639" name="Google Shape;639;g194a43cc6f3_0_3351"/>
          <p:cNvSpPr/>
          <p:nvPr>
            <p:ph idx="2" type="pic"/>
          </p:nvPr>
        </p:nvSpPr>
        <p:spPr>
          <a:xfrm>
            <a:off x="1141950" y="1673100"/>
            <a:ext cx="4953000" cy="1491600"/>
          </a:xfrm>
          <a:prstGeom prst="rect">
            <a:avLst/>
          </a:prstGeom>
          <a:noFill/>
          <a:ln>
            <a:noFill/>
          </a:ln>
        </p:spPr>
      </p:sp>
      <p:sp>
        <p:nvSpPr>
          <p:cNvPr id="640" name="Google Shape;640;g194a43cc6f3_0_3351"/>
          <p:cNvSpPr/>
          <p:nvPr>
            <p:ph idx="3" type="pic"/>
          </p:nvPr>
        </p:nvSpPr>
        <p:spPr>
          <a:xfrm>
            <a:off x="1141950" y="3268673"/>
            <a:ext cx="4953000" cy="1491600"/>
          </a:xfrm>
          <a:prstGeom prst="rect">
            <a:avLst/>
          </a:prstGeom>
          <a:noFill/>
          <a:ln>
            <a:noFill/>
          </a:ln>
        </p:spPr>
      </p:sp>
      <p:sp>
        <p:nvSpPr>
          <p:cNvPr id="641" name="Google Shape;641;g194a43cc6f3_0_3351"/>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642" name="Google Shape;642;g194a43cc6f3_0_3351"/>
          <p:cNvSpPr/>
          <p:nvPr>
            <p:ph idx="4" type="pic"/>
          </p:nvPr>
        </p:nvSpPr>
        <p:spPr>
          <a:xfrm>
            <a:off x="1140900" y="4864250"/>
            <a:ext cx="4953000" cy="1491600"/>
          </a:xfrm>
          <a:prstGeom prst="rect">
            <a:avLst/>
          </a:prstGeom>
          <a:noFill/>
          <a:ln>
            <a:noFill/>
          </a:ln>
        </p:spPr>
      </p:sp>
      <p:sp>
        <p:nvSpPr>
          <p:cNvPr id="643" name="Google Shape;643;g194a43cc6f3_0_3351"/>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644" name="Google Shape;644;g194a43cc6f3_0_3351"/>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Flower 6">
  <p:cSld name="7_Title Only_5_1">
    <p:spTree>
      <p:nvGrpSpPr>
        <p:cNvPr id="645" name="Shape 645"/>
        <p:cNvGrpSpPr/>
        <p:nvPr/>
      </p:nvGrpSpPr>
      <p:grpSpPr>
        <a:xfrm>
          <a:off x="0" y="0"/>
          <a:ext cx="0" cy="0"/>
          <a:chOff x="0" y="0"/>
          <a:chExt cx="0" cy="0"/>
        </a:xfrm>
      </p:grpSpPr>
      <p:pic>
        <p:nvPicPr>
          <p:cNvPr id="646" name="Google Shape;646;g194a43cc6f3_0_3362"/>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647" name="Google Shape;647;g194a43cc6f3_0_336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648" name="Google Shape;648;g194a43cc6f3_0_336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49" name="Google Shape;649;g194a43cc6f3_0_336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650" name="Google Shape;650;g194a43cc6f3_0_3362"/>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651" name="Google Shape;651;g194a43cc6f3_0_3362"/>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652" name="Google Shape;652;g194a43cc6f3_0_3362"/>
          <p:cNvSpPr/>
          <p:nvPr>
            <p:ph idx="3" type="pic"/>
          </p:nvPr>
        </p:nvSpPr>
        <p:spPr>
          <a:xfrm>
            <a:off x="3686431" y="1749300"/>
            <a:ext cx="2409600" cy="2136900"/>
          </a:xfrm>
          <a:prstGeom prst="rect">
            <a:avLst/>
          </a:prstGeom>
          <a:noFill/>
          <a:ln>
            <a:noFill/>
          </a:ln>
        </p:spPr>
      </p:sp>
      <p:sp>
        <p:nvSpPr>
          <p:cNvPr id="653" name="Google Shape;653;g194a43cc6f3_0_3362"/>
          <p:cNvSpPr/>
          <p:nvPr>
            <p:ph idx="4" type="pic"/>
          </p:nvPr>
        </p:nvSpPr>
        <p:spPr>
          <a:xfrm>
            <a:off x="3686431" y="4035300"/>
            <a:ext cx="2409600" cy="2136900"/>
          </a:xfrm>
          <a:prstGeom prst="rect">
            <a:avLst/>
          </a:prstGeom>
          <a:noFill/>
          <a:ln>
            <a:noFill/>
          </a:ln>
        </p:spPr>
      </p:sp>
      <p:sp>
        <p:nvSpPr>
          <p:cNvPr id="654" name="Google Shape;654;g194a43cc6f3_0_3362"/>
          <p:cNvSpPr/>
          <p:nvPr>
            <p:ph idx="5" type="pic"/>
          </p:nvPr>
        </p:nvSpPr>
        <p:spPr>
          <a:xfrm>
            <a:off x="1143000" y="1752600"/>
            <a:ext cx="2409600" cy="2136900"/>
          </a:xfrm>
          <a:prstGeom prst="rect">
            <a:avLst/>
          </a:prstGeom>
          <a:noFill/>
          <a:ln>
            <a:noFill/>
          </a:ln>
        </p:spPr>
      </p:sp>
      <p:sp>
        <p:nvSpPr>
          <p:cNvPr id="655" name="Google Shape;655;g194a43cc6f3_0_3362"/>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Flower 7">
  <p:cSld name="7_Title Only_6_1">
    <p:spTree>
      <p:nvGrpSpPr>
        <p:cNvPr id="656" name="Shape 656"/>
        <p:cNvGrpSpPr/>
        <p:nvPr/>
      </p:nvGrpSpPr>
      <p:grpSpPr>
        <a:xfrm>
          <a:off x="0" y="0"/>
          <a:ext cx="0" cy="0"/>
          <a:chOff x="0" y="0"/>
          <a:chExt cx="0" cy="0"/>
        </a:xfrm>
      </p:grpSpPr>
      <p:pic>
        <p:nvPicPr>
          <p:cNvPr id="657" name="Google Shape;657;g194a43cc6f3_0_3373"/>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658" name="Google Shape;658;g194a43cc6f3_0_337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659" name="Google Shape;659;g194a43cc6f3_0_337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60" name="Google Shape;660;g194a43cc6f3_0_337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661" name="Google Shape;661;g194a43cc6f3_0_3373"/>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1">
  <p:cSld name="1_Blank_1">
    <p:bg>
      <p:bgPr>
        <a:solidFill>
          <a:srgbClr val="00C18B"/>
        </a:solidFill>
      </p:bgPr>
    </p:bg>
    <p:spTree>
      <p:nvGrpSpPr>
        <p:cNvPr id="662" name="Shape 662"/>
        <p:cNvGrpSpPr/>
        <p:nvPr/>
      </p:nvGrpSpPr>
      <p:grpSpPr>
        <a:xfrm>
          <a:off x="0" y="0"/>
          <a:ext cx="0" cy="0"/>
          <a:chOff x="0" y="0"/>
          <a:chExt cx="0" cy="0"/>
        </a:xfrm>
      </p:grpSpPr>
      <p:pic>
        <p:nvPicPr>
          <p:cNvPr id="663" name="Google Shape;663;g194a43cc6f3_0_3379"/>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664" name="Google Shape;664;g194a43cc6f3_0_337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65" name="Google Shape;665;g194a43cc6f3_0_337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66" name="Google Shape;666;g194a43cc6f3_0_3379"/>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Calibri"/>
                <a:ea typeface="Calibri"/>
                <a:cs typeface="Calibri"/>
                <a:sym typeface="Calibri"/>
              </a:rPr>
              <a:t>Click to edit Master title style</a:t>
            </a:r>
            <a:endParaRPr b="0" i="0" sz="4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2">
  <p:cSld name="1_Blank_1_1">
    <p:bg>
      <p:bgPr>
        <a:solidFill>
          <a:srgbClr val="00C18B"/>
        </a:solidFill>
      </p:bgPr>
    </p:bg>
    <p:spTree>
      <p:nvGrpSpPr>
        <p:cNvPr id="667" name="Shape 667"/>
        <p:cNvGrpSpPr/>
        <p:nvPr/>
      </p:nvGrpSpPr>
      <p:grpSpPr>
        <a:xfrm>
          <a:off x="0" y="0"/>
          <a:ext cx="0" cy="0"/>
          <a:chOff x="0" y="0"/>
          <a:chExt cx="0" cy="0"/>
        </a:xfrm>
      </p:grpSpPr>
      <p:pic>
        <p:nvPicPr>
          <p:cNvPr id="668" name="Google Shape;668;g194a43cc6f3_0_338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669" name="Google Shape;669;g194a43cc6f3_0_338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70" name="Google Shape;670;g194a43cc6f3_0_338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71" name="Google Shape;671;g194a43cc6f3_0_338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672" name="Google Shape;672;g194a43cc6f3_0_3384"/>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Clr>
                <a:schemeClr val="lt1"/>
              </a:buClr>
              <a:buSzPts val="2000"/>
              <a:buChar char="•"/>
              <a:defRPr>
                <a:solidFill>
                  <a:schemeClr val="lt1"/>
                </a:solidFill>
              </a:defRPr>
            </a:lvl1pPr>
            <a:lvl2pPr indent="-342900" lvl="1" marL="914400" rtl="0" algn="l">
              <a:lnSpc>
                <a:spcPct val="90000"/>
              </a:lnSpc>
              <a:spcBef>
                <a:spcPts val="500"/>
              </a:spcBef>
              <a:spcAft>
                <a:spcPts val="0"/>
              </a:spcAft>
              <a:buClr>
                <a:schemeClr val="lt1"/>
              </a:buClr>
              <a:buSzPts val="1800"/>
              <a:buChar char="•"/>
              <a:defRPr>
                <a:solidFill>
                  <a:schemeClr val="lt1"/>
                </a:solidFill>
              </a:defRPr>
            </a:lvl2pPr>
            <a:lvl3pPr indent="-330200" lvl="2" marL="1371600" rtl="0" algn="l">
              <a:lnSpc>
                <a:spcPct val="90000"/>
              </a:lnSpc>
              <a:spcBef>
                <a:spcPts val="500"/>
              </a:spcBef>
              <a:spcAft>
                <a:spcPts val="0"/>
              </a:spcAft>
              <a:buClr>
                <a:schemeClr val="lt1"/>
              </a:buClr>
              <a:buSzPts val="1600"/>
              <a:buChar char="•"/>
              <a:defRPr>
                <a:solidFill>
                  <a:schemeClr val="lt1"/>
                </a:solidFill>
              </a:defRPr>
            </a:lvl3pPr>
            <a:lvl4pPr indent="-317500" lvl="3" marL="1828800" rtl="0" algn="l">
              <a:lnSpc>
                <a:spcPct val="90000"/>
              </a:lnSpc>
              <a:spcBef>
                <a:spcPts val="500"/>
              </a:spcBef>
              <a:spcAft>
                <a:spcPts val="0"/>
              </a:spcAft>
              <a:buClr>
                <a:schemeClr val="lt1"/>
              </a:buClr>
              <a:buSzPts val="1400"/>
              <a:buChar char="•"/>
              <a:defRPr>
                <a:solidFill>
                  <a:schemeClr val="lt1"/>
                </a:solidFill>
              </a:defRPr>
            </a:lvl4pPr>
            <a:lvl5pPr indent="-317500" lvl="4" marL="2286000" rtl="0" algn="l">
              <a:lnSpc>
                <a:spcPct val="90000"/>
              </a:lnSpc>
              <a:spcBef>
                <a:spcPts val="500"/>
              </a:spcBef>
              <a:spcAft>
                <a:spcPts val="0"/>
              </a:spcAft>
              <a:buClr>
                <a:schemeClr val="lt1"/>
              </a:buClr>
              <a:buSzPts val="1400"/>
              <a:buChar char="•"/>
              <a:defRPr>
                <a:solidFill>
                  <a:schemeClr val="lt1"/>
                </a:solidFill>
              </a:defRPr>
            </a:lvl5pPr>
            <a:lvl6pPr indent="-342900" lvl="5" marL="2743200" rtl="0" algn="l">
              <a:lnSpc>
                <a:spcPct val="90000"/>
              </a:lnSpc>
              <a:spcBef>
                <a:spcPts val="500"/>
              </a:spcBef>
              <a:spcAft>
                <a:spcPts val="0"/>
              </a:spcAft>
              <a:buClr>
                <a:schemeClr val="lt1"/>
              </a:buClr>
              <a:buSzPts val="1800"/>
              <a:buChar char="•"/>
              <a:defRPr>
                <a:solidFill>
                  <a:schemeClr val="lt1"/>
                </a:solidFill>
              </a:defRPr>
            </a:lvl6pPr>
            <a:lvl7pPr indent="-342900" lvl="6" marL="3200400" rtl="0" algn="l">
              <a:lnSpc>
                <a:spcPct val="90000"/>
              </a:lnSpc>
              <a:spcBef>
                <a:spcPts val="500"/>
              </a:spcBef>
              <a:spcAft>
                <a:spcPts val="0"/>
              </a:spcAft>
              <a:buClr>
                <a:schemeClr val="lt1"/>
              </a:buClr>
              <a:buSzPts val="1800"/>
              <a:buChar char="•"/>
              <a:defRPr>
                <a:solidFill>
                  <a:schemeClr val="lt1"/>
                </a:solidFill>
              </a:defRPr>
            </a:lvl7pPr>
            <a:lvl8pPr indent="-342900" lvl="7" marL="3657600" rtl="0" algn="l">
              <a:lnSpc>
                <a:spcPct val="90000"/>
              </a:lnSpc>
              <a:spcBef>
                <a:spcPts val="500"/>
              </a:spcBef>
              <a:spcAft>
                <a:spcPts val="0"/>
              </a:spcAft>
              <a:buClr>
                <a:schemeClr val="lt1"/>
              </a:buClr>
              <a:buSzPts val="1800"/>
              <a:buChar char="•"/>
              <a:defRPr>
                <a:solidFill>
                  <a:schemeClr val="lt1"/>
                </a:solidFill>
              </a:defRPr>
            </a:lvl8pPr>
            <a:lvl9pPr indent="-342900" lvl="8" marL="4114800" rtl="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3">
  <p:cSld name="1_Blank_1_1_1">
    <p:bg>
      <p:bgPr>
        <a:solidFill>
          <a:srgbClr val="00C18B"/>
        </a:solidFill>
      </p:bgPr>
    </p:bg>
    <p:spTree>
      <p:nvGrpSpPr>
        <p:cNvPr id="673" name="Shape 673"/>
        <p:cNvGrpSpPr/>
        <p:nvPr/>
      </p:nvGrpSpPr>
      <p:grpSpPr>
        <a:xfrm>
          <a:off x="0" y="0"/>
          <a:ext cx="0" cy="0"/>
          <a:chOff x="0" y="0"/>
          <a:chExt cx="0" cy="0"/>
        </a:xfrm>
      </p:grpSpPr>
      <p:pic>
        <p:nvPicPr>
          <p:cNvPr id="674" name="Google Shape;674;g194a43cc6f3_0_3390"/>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675" name="Google Shape;675;g194a43cc6f3_0_339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76" name="Google Shape;676;g194a43cc6f3_0_339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77" name="Google Shape;677;g194a43cc6f3_0_339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678" name="Google Shape;678;g194a43cc6f3_0_3390"/>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679" name="Google Shape;679;g194a43cc6f3_0_3390"/>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4">
  <p:cSld name="1_Blank_1_1_2">
    <p:bg>
      <p:bgPr>
        <a:solidFill>
          <a:srgbClr val="00C18B"/>
        </a:solidFill>
      </p:bgPr>
    </p:bg>
    <p:spTree>
      <p:nvGrpSpPr>
        <p:cNvPr id="680" name="Shape 680"/>
        <p:cNvGrpSpPr/>
        <p:nvPr/>
      </p:nvGrpSpPr>
      <p:grpSpPr>
        <a:xfrm>
          <a:off x="0" y="0"/>
          <a:ext cx="0" cy="0"/>
          <a:chOff x="0" y="0"/>
          <a:chExt cx="0" cy="0"/>
        </a:xfrm>
      </p:grpSpPr>
      <p:pic>
        <p:nvPicPr>
          <p:cNvPr id="681" name="Google Shape;681;g194a43cc6f3_0_3397"/>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682" name="Google Shape;682;g194a43cc6f3_0_339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83" name="Google Shape;683;g194a43cc6f3_0_339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84" name="Google Shape;684;g194a43cc6f3_0_339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685" name="Google Shape;685;g194a43cc6f3_0_3397"/>
          <p:cNvSpPr/>
          <p:nvPr>
            <p:ph idx="2" type="pic"/>
          </p:nvPr>
        </p:nvSpPr>
        <p:spPr>
          <a:xfrm>
            <a:off x="1122001" y="1972500"/>
            <a:ext cx="4974000" cy="4123500"/>
          </a:xfrm>
          <a:prstGeom prst="rect">
            <a:avLst/>
          </a:prstGeom>
          <a:noFill/>
          <a:ln>
            <a:noFill/>
          </a:ln>
        </p:spPr>
      </p:sp>
      <p:sp>
        <p:nvSpPr>
          <p:cNvPr id="686" name="Google Shape;686;g194a43cc6f3_0_3397"/>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5">
  <p:cSld name="1_Blank_1_1_3">
    <p:bg>
      <p:bgPr>
        <a:solidFill>
          <a:srgbClr val="00C18B"/>
        </a:solidFill>
      </p:bgPr>
    </p:bg>
    <p:spTree>
      <p:nvGrpSpPr>
        <p:cNvPr id="687" name="Shape 687"/>
        <p:cNvGrpSpPr/>
        <p:nvPr/>
      </p:nvGrpSpPr>
      <p:grpSpPr>
        <a:xfrm>
          <a:off x="0" y="0"/>
          <a:ext cx="0" cy="0"/>
          <a:chOff x="0" y="0"/>
          <a:chExt cx="0" cy="0"/>
        </a:xfrm>
      </p:grpSpPr>
      <p:pic>
        <p:nvPicPr>
          <p:cNvPr id="688" name="Google Shape;688;g194a43cc6f3_0_340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689" name="Google Shape;689;g194a43cc6f3_0_340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90" name="Google Shape;690;g194a43cc6f3_0_340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91" name="Google Shape;691;g194a43cc6f3_0_340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692" name="Google Shape;692;g194a43cc6f3_0_3404"/>
          <p:cNvSpPr/>
          <p:nvPr>
            <p:ph idx="2" type="pic"/>
          </p:nvPr>
        </p:nvSpPr>
        <p:spPr>
          <a:xfrm>
            <a:off x="1143000" y="1749300"/>
            <a:ext cx="4953000" cy="2136900"/>
          </a:xfrm>
          <a:prstGeom prst="rect">
            <a:avLst/>
          </a:prstGeom>
          <a:noFill/>
          <a:ln>
            <a:noFill/>
          </a:ln>
        </p:spPr>
      </p:sp>
      <p:sp>
        <p:nvSpPr>
          <p:cNvPr id="693" name="Google Shape;693;g194a43cc6f3_0_3404"/>
          <p:cNvSpPr/>
          <p:nvPr>
            <p:ph idx="3" type="pic"/>
          </p:nvPr>
        </p:nvSpPr>
        <p:spPr>
          <a:xfrm>
            <a:off x="1143000" y="4035300"/>
            <a:ext cx="4953000" cy="2136900"/>
          </a:xfrm>
          <a:prstGeom prst="rect">
            <a:avLst/>
          </a:prstGeom>
          <a:noFill/>
          <a:ln>
            <a:noFill/>
          </a:ln>
        </p:spPr>
      </p:sp>
      <p:sp>
        <p:nvSpPr>
          <p:cNvPr id="694" name="Google Shape;694;g194a43cc6f3_0_3404"/>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695" name="Google Shape;695;g194a43cc6f3_0_3404"/>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6">
  <p:cSld name="1_Blank_1_1_4">
    <p:bg>
      <p:bgPr>
        <a:solidFill>
          <a:srgbClr val="00C18B"/>
        </a:solidFill>
      </p:bgPr>
    </p:bg>
    <p:spTree>
      <p:nvGrpSpPr>
        <p:cNvPr id="696" name="Shape 696"/>
        <p:cNvGrpSpPr/>
        <p:nvPr/>
      </p:nvGrpSpPr>
      <p:grpSpPr>
        <a:xfrm>
          <a:off x="0" y="0"/>
          <a:ext cx="0" cy="0"/>
          <a:chOff x="0" y="0"/>
          <a:chExt cx="0" cy="0"/>
        </a:xfrm>
      </p:grpSpPr>
      <p:pic>
        <p:nvPicPr>
          <p:cNvPr id="697" name="Google Shape;697;g194a43cc6f3_0_3413"/>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698" name="Google Shape;698;g194a43cc6f3_0_341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99" name="Google Shape;699;g194a43cc6f3_0_341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00" name="Google Shape;700;g194a43cc6f3_0_341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701" name="Google Shape;701;g194a43cc6f3_0_3413"/>
          <p:cNvSpPr/>
          <p:nvPr>
            <p:ph idx="2" type="pic"/>
          </p:nvPr>
        </p:nvSpPr>
        <p:spPr>
          <a:xfrm>
            <a:off x="1141950" y="1673100"/>
            <a:ext cx="4953000" cy="1491600"/>
          </a:xfrm>
          <a:prstGeom prst="rect">
            <a:avLst/>
          </a:prstGeom>
          <a:noFill/>
          <a:ln>
            <a:noFill/>
          </a:ln>
        </p:spPr>
      </p:sp>
      <p:sp>
        <p:nvSpPr>
          <p:cNvPr id="702" name="Google Shape;702;g194a43cc6f3_0_3413"/>
          <p:cNvSpPr/>
          <p:nvPr>
            <p:ph idx="3" type="pic"/>
          </p:nvPr>
        </p:nvSpPr>
        <p:spPr>
          <a:xfrm>
            <a:off x="1141950" y="3268673"/>
            <a:ext cx="4953000" cy="1491600"/>
          </a:xfrm>
          <a:prstGeom prst="rect">
            <a:avLst/>
          </a:prstGeom>
          <a:noFill/>
          <a:ln>
            <a:noFill/>
          </a:ln>
        </p:spPr>
      </p:sp>
      <p:sp>
        <p:nvSpPr>
          <p:cNvPr id="703" name="Google Shape;703;g194a43cc6f3_0_3413"/>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704" name="Google Shape;704;g194a43cc6f3_0_3413"/>
          <p:cNvSpPr/>
          <p:nvPr>
            <p:ph idx="4" type="pic"/>
          </p:nvPr>
        </p:nvSpPr>
        <p:spPr>
          <a:xfrm>
            <a:off x="1140900" y="4864250"/>
            <a:ext cx="4953000" cy="1491600"/>
          </a:xfrm>
          <a:prstGeom prst="rect">
            <a:avLst/>
          </a:prstGeom>
          <a:noFill/>
          <a:ln>
            <a:noFill/>
          </a:ln>
        </p:spPr>
      </p:sp>
      <p:sp>
        <p:nvSpPr>
          <p:cNvPr id="705" name="Google Shape;705;g194a43cc6f3_0_3413"/>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706" name="Google Shape;706;g194a43cc6f3_0_3413"/>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Blank 4">
  <p:cSld name="1_Title Only_1_3_1_5">
    <p:spTree>
      <p:nvGrpSpPr>
        <p:cNvPr id="53" name="Shape 53"/>
        <p:cNvGrpSpPr/>
        <p:nvPr/>
      </p:nvGrpSpPr>
      <p:grpSpPr>
        <a:xfrm>
          <a:off x="0" y="0"/>
          <a:ext cx="0" cy="0"/>
          <a:chOff x="0" y="0"/>
          <a:chExt cx="0" cy="0"/>
        </a:xfrm>
      </p:grpSpPr>
      <p:sp>
        <p:nvSpPr>
          <p:cNvPr id="54" name="Google Shape;54;g194a43cc6f3_0_2770"/>
          <p:cNvSpPr txBox="1"/>
          <p:nvPr>
            <p:ph idx="1" type="body"/>
          </p:nvPr>
        </p:nvSpPr>
        <p:spPr>
          <a:xfrm>
            <a:off x="1122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00000"/>
              </a:lnSpc>
              <a:spcBef>
                <a:spcPts val="1000"/>
              </a:spcBef>
              <a:spcAft>
                <a:spcPts val="0"/>
              </a:spcAft>
              <a:buSzPts val="2000"/>
              <a:buNone/>
              <a:defRPr/>
            </a:lvl1pPr>
            <a:lvl2pPr indent="-228600" lvl="1" marL="914400" rtl="0" algn="l">
              <a:lnSpc>
                <a:spcPct val="100000"/>
              </a:lnSpc>
              <a:spcBef>
                <a:spcPts val="500"/>
              </a:spcBef>
              <a:spcAft>
                <a:spcPts val="0"/>
              </a:spcAft>
              <a:buSzPts val="1800"/>
              <a:buNone/>
              <a:defRPr/>
            </a:lvl2pPr>
            <a:lvl3pPr indent="-228600" lvl="2" marL="1371600" rtl="0" algn="l">
              <a:lnSpc>
                <a:spcPct val="100000"/>
              </a:lnSpc>
              <a:spcBef>
                <a:spcPts val="500"/>
              </a:spcBef>
              <a:spcAft>
                <a:spcPts val="0"/>
              </a:spcAft>
              <a:buSzPts val="1600"/>
              <a:buNone/>
              <a:defRPr/>
            </a:lvl3pPr>
            <a:lvl4pPr indent="-228600" lvl="3" marL="1828800" rtl="0" algn="l">
              <a:lnSpc>
                <a:spcPct val="100000"/>
              </a:lnSpc>
              <a:spcBef>
                <a:spcPts val="500"/>
              </a:spcBef>
              <a:spcAft>
                <a:spcPts val="0"/>
              </a:spcAft>
              <a:buSzPts val="1400"/>
              <a:buNone/>
              <a:defRPr/>
            </a:lvl4pPr>
            <a:lvl5pPr indent="-228600" lvl="4" marL="2286000" rtl="0" algn="l">
              <a:lnSpc>
                <a:spcPct val="100000"/>
              </a:lnSpc>
              <a:spcBef>
                <a:spcPts val="500"/>
              </a:spcBef>
              <a:spcAft>
                <a:spcPts val="0"/>
              </a:spcAft>
              <a:buSzPts val="1400"/>
              <a:buNone/>
              <a:defRPr/>
            </a:lvl5pPr>
            <a:lvl6pPr indent="-228600" lvl="5" marL="2743200" rtl="0" algn="l">
              <a:lnSpc>
                <a:spcPct val="100000"/>
              </a:lnSpc>
              <a:spcBef>
                <a:spcPts val="500"/>
              </a:spcBef>
              <a:spcAft>
                <a:spcPts val="0"/>
              </a:spcAft>
              <a:buSzPts val="1400"/>
              <a:buNone/>
              <a:defRPr sz="1400"/>
            </a:lvl6pPr>
            <a:lvl7pPr indent="-228600" lvl="6" marL="3200400" rtl="0" algn="l">
              <a:lnSpc>
                <a:spcPct val="100000"/>
              </a:lnSpc>
              <a:spcBef>
                <a:spcPts val="500"/>
              </a:spcBef>
              <a:spcAft>
                <a:spcPts val="0"/>
              </a:spcAft>
              <a:buSzPts val="1400"/>
              <a:buNone/>
              <a:defRPr sz="1400"/>
            </a:lvl7pPr>
            <a:lvl8pPr indent="-228600" lvl="7" marL="3657600" rtl="0" algn="l">
              <a:lnSpc>
                <a:spcPct val="100000"/>
              </a:lnSpc>
              <a:spcBef>
                <a:spcPts val="500"/>
              </a:spcBef>
              <a:spcAft>
                <a:spcPts val="0"/>
              </a:spcAft>
              <a:buSzPts val="1400"/>
              <a:buNone/>
              <a:defRPr sz="1400"/>
            </a:lvl8pPr>
            <a:lvl9pPr indent="-228600" lvl="8" marL="4114800" rtl="0" algn="l">
              <a:lnSpc>
                <a:spcPct val="100000"/>
              </a:lnSpc>
              <a:spcBef>
                <a:spcPts val="500"/>
              </a:spcBef>
              <a:spcAft>
                <a:spcPts val="0"/>
              </a:spcAft>
              <a:buSzPts val="1400"/>
              <a:buNone/>
              <a:defRPr sz="1400"/>
            </a:lvl9pPr>
          </a:lstStyle>
          <a:p/>
        </p:txBody>
      </p:sp>
      <p:sp>
        <p:nvSpPr>
          <p:cNvPr id="55" name="Google Shape;55;g194a43cc6f3_0_277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56" name="Google Shape;56;g194a43cc6f3_0_277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None/>
              <a:defRPr/>
            </a:lvl1pPr>
            <a:lvl2pPr lvl="1" rtl="0" algn="ctr">
              <a:lnSpc>
                <a:spcPct val="100000"/>
              </a:lnSpc>
              <a:spcBef>
                <a:spcPts val="0"/>
              </a:spcBef>
              <a:spcAft>
                <a:spcPts val="0"/>
              </a:spcAft>
              <a:buSzPts val="800"/>
              <a:buNone/>
              <a:defRPr sz="1200"/>
            </a:lvl2pPr>
            <a:lvl3pPr lvl="2" rtl="0" algn="ctr">
              <a:lnSpc>
                <a:spcPct val="100000"/>
              </a:lnSpc>
              <a:spcBef>
                <a:spcPts val="0"/>
              </a:spcBef>
              <a:spcAft>
                <a:spcPts val="0"/>
              </a:spcAft>
              <a:buSzPts val="800"/>
              <a:buNone/>
              <a:defRPr sz="1200"/>
            </a:lvl3pPr>
            <a:lvl4pPr lvl="3" rtl="0" algn="ctr">
              <a:lnSpc>
                <a:spcPct val="100000"/>
              </a:lnSpc>
              <a:spcBef>
                <a:spcPts val="0"/>
              </a:spcBef>
              <a:spcAft>
                <a:spcPts val="0"/>
              </a:spcAft>
              <a:buSzPts val="800"/>
              <a:buNone/>
              <a:defRPr sz="1200"/>
            </a:lvl4pPr>
            <a:lvl5pPr lvl="4" rtl="0" algn="ctr">
              <a:lnSpc>
                <a:spcPct val="100000"/>
              </a:lnSpc>
              <a:spcBef>
                <a:spcPts val="0"/>
              </a:spcBef>
              <a:spcAft>
                <a:spcPts val="0"/>
              </a:spcAft>
              <a:buSzPts val="800"/>
              <a:buNone/>
              <a:defRPr sz="1200"/>
            </a:lvl5pPr>
            <a:lvl6pPr lvl="5" rtl="0" algn="ctr">
              <a:lnSpc>
                <a:spcPct val="100000"/>
              </a:lnSpc>
              <a:spcBef>
                <a:spcPts val="0"/>
              </a:spcBef>
              <a:spcAft>
                <a:spcPts val="0"/>
              </a:spcAft>
              <a:buSzPts val="800"/>
              <a:buNone/>
              <a:defRPr sz="1200"/>
            </a:lvl6pPr>
            <a:lvl7pPr lvl="6" rtl="0" algn="ctr">
              <a:lnSpc>
                <a:spcPct val="100000"/>
              </a:lnSpc>
              <a:spcBef>
                <a:spcPts val="0"/>
              </a:spcBef>
              <a:spcAft>
                <a:spcPts val="0"/>
              </a:spcAft>
              <a:buSzPts val="800"/>
              <a:buNone/>
              <a:defRPr sz="1200"/>
            </a:lvl7pPr>
            <a:lvl8pPr lvl="7" rtl="0" algn="ctr">
              <a:lnSpc>
                <a:spcPct val="100000"/>
              </a:lnSpc>
              <a:spcBef>
                <a:spcPts val="0"/>
              </a:spcBef>
              <a:spcAft>
                <a:spcPts val="0"/>
              </a:spcAft>
              <a:buSzPts val="800"/>
              <a:buNone/>
              <a:defRPr sz="1200"/>
            </a:lvl8pPr>
            <a:lvl9pPr lvl="8" rtl="0" algn="ctr">
              <a:lnSpc>
                <a:spcPct val="100000"/>
              </a:lnSpc>
              <a:spcBef>
                <a:spcPts val="0"/>
              </a:spcBef>
              <a:spcAft>
                <a:spcPts val="0"/>
              </a:spcAft>
              <a:buSzPts val="800"/>
              <a:buNone/>
              <a:defRPr sz="1200"/>
            </a:lvl9pPr>
          </a:lstStyle>
          <a:p/>
        </p:txBody>
      </p:sp>
      <p:sp>
        <p:nvSpPr>
          <p:cNvPr id="57" name="Google Shape;57;g194a43cc6f3_0_2770"/>
          <p:cNvSpPr/>
          <p:nvPr>
            <p:ph idx="2" type="pic"/>
          </p:nvPr>
        </p:nvSpPr>
        <p:spPr>
          <a:xfrm>
            <a:off x="6096001" y="1961838"/>
            <a:ext cx="4974000" cy="4123500"/>
          </a:xfrm>
          <a:prstGeom prst="rect">
            <a:avLst/>
          </a:prstGeom>
          <a:noFill/>
          <a:ln>
            <a:noFill/>
          </a:ln>
        </p:spPr>
      </p:sp>
      <p:pic>
        <p:nvPicPr>
          <p:cNvPr id="58" name="Google Shape;58;g194a43cc6f3_0_2770"/>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7">
  <p:cSld name="1_Blank_1_1_5">
    <p:bg>
      <p:bgPr>
        <a:solidFill>
          <a:srgbClr val="00C18B"/>
        </a:solidFill>
      </p:bgPr>
    </p:bg>
    <p:spTree>
      <p:nvGrpSpPr>
        <p:cNvPr id="707" name="Shape 707"/>
        <p:cNvGrpSpPr/>
        <p:nvPr/>
      </p:nvGrpSpPr>
      <p:grpSpPr>
        <a:xfrm>
          <a:off x="0" y="0"/>
          <a:ext cx="0" cy="0"/>
          <a:chOff x="0" y="0"/>
          <a:chExt cx="0" cy="0"/>
        </a:xfrm>
      </p:grpSpPr>
      <p:pic>
        <p:nvPicPr>
          <p:cNvPr id="708" name="Google Shape;708;g194a43cc6f3_0_342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709" name="Google Shape;709;g194a43cc6f3_0_342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710" name="Google Shape;710;g194a43cc6f3_0_342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11" name="Google Shape;711;g194a43cc6f3_0_342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712" name="Google Shape;712;g194a43cc6f3_0_3424"/>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713" name="Google Shape;713;g194a43cc6f3_0_3424"/>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714" name="Google Shape;714;g194a43cc6f3_0_3424"/>
          <p:cNvSpPr/>
          <p:nvPr>
            <p:ph idx="3" type="pic"/>
          </p:nvPr>
        </p:nvSpPr>
        <p:spPr>
          <a:xfrm>
            <a:off x="3686431" y="1749300"/>
            <a:ext cx="2409600" cy="2136900"/>
          </a:xfrm>
          <a:prstGeom prst="rect">
            <a:avLst/>
          </a:prstGeom>
          <a:noFill/>
          <a:ln>
            <a:noFill/>
          </a:ln>
        </p:spPr>
      </p:sp>
      <p:sp>
        <p:nvSpPr>
          <p:cNvPr id="715" name="Google Shape;715;g194a43cc6f3_0_3424"/>
          <p:cNvSpPr/>
          <p:nvPr>
            <p:ph idx="4" type="pic"/>
          </p:nvPr>
        </p:nvSpPr>
        <p:spPr>
          <a:xfrm>
            <a:off x="3686431" y="4035300"/>
            <a:ext cx="2409600" cy="2136900"/>
          </a:xfrm>
          <a:prstGeom prst="rect">
            <a:avLst/>
          </a:prstGeom>
          <a:noFill/>
          <a:ln>
            <a:noFill/>
          </a:ln>
        </p:spPr>
      </p:sp>
      <p:sp>
        <p:nvSpPr>
          <p:cNvPr id="716" name="Google Shape;716;g194a43cc6f3_0_3424"/>
          <p:cNvSpPr/>
          <p:nvPr>
            <p:ph idx="5" type="pic"/>
          </p:nvPr>
        </p:nvSpPr>
        <p:spPr>
          <a:xfrm>
            <a:off x="1143000" y="1752600"/>
            <a:ext cx="2409600" cy="2136900"/>
          </a:xfrm>
          <a:prstGeom prst="rect">
            <a:avLst/>
          </a:prstGeom>
          <a:noFill/>
          <a:ln>
            <a:noFill/>
          </a:ln>
        </p:spPr>
      </p:sp>
      <p:sp>
        <p:nvSpPr>
          <p:cNvPr id="717" name="Google Shape;717;g194a43cc6f3_0_3424"/>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8">
  <p:cSld name="1_Blank_1_1_6">
    <p:bg>
      <p:bgPr>
        <a:solidFill>
          <a:srgbClr val="00C18B"/>
        </a:solidFill>
      </p:bgPr>
    </p:bg>
    <p:spTree>
      <p:nvGrpSpPr>
        <p:cNvPr id="718" name="Shape 718"/>
        <p:cNvGrpSpPr/>
        <p:nvPr/>
      </p:nvGrpSpPr>
      <p:grpSpPr>
        <a:xfrm>
          <a:off x="0" y="0"/>
          <a:ext cx="0" cy="0"/>
          <a:chOff x="0" y="0"/>
          <a:chExt cx="0" cy="0"/>
        </a:xfrm>
      </p:grpSpPr>
      <p:pic>
        <p:nvPicPr>
          <p:cNvPr id="719" name="Google Shape;719;g194a43cc6f3_0_3435"/>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720" name="Google Shape;720;g194a43cc6f3_0_343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721" name="Google Shape;721;g194a43cc6f3_0_343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22" name="Google Shape;722;g194a43cc6f3_0_343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723" name="Google Shape;723;g194a43cc6f3_0_3435"/>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1">
  <p:cSld name="7_Blank_1">
    <p:spTree>
      <p:nvGrpSpPr>
        <p:cNvPr id="724" name="Shape 724"/>
        <p:cNvGrpSpPr/>
        <p:nvPr/>
      </p:nvGrpSpPr>
      <p:grpSpPr>
        <a:xfrm>
          <a:off x="0" y="0"/>
          <a:ext cx="0" cy="0"/>
          <a:chOff x="0" y="0"/>
          <a:chExt cx="0" cy="0"/>
        </a:xfrm>
      </p:grpSpPr>
      <p:sp>
        <p:nvSpPr>
          <p:cNvPr id="725" name="Google Shape;725;g194a43cc6f3_0_3441"/>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726" name="Google Shape;726;g194a43cc6f3_0_3441"/>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727" name="Google Shape;727;g194a43cc6f3_0_3441"/>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728" name="Google Shape;728;g194a43cc6f3_0_344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729" name="Google Shape;729;g194a43cc6f3_0_344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2">
  <p:cSld name="19_Blank_1_13">
    <p:spTree>
      <p:nvGrpSpPr>
        <p:cNvPr id="730" name="Shape 730"/>
        <p:cNvGrpSpPr/>
        <p:nvPr/>
      </p:nvGrpSpPr>
      <p:grpSpPr>
        <a:xfrm>
          <a:off x="0" y="0"/>
          <a:ext cx="0" cy="0"/>
          <a:chOff x="0" y="0"/>
          <a:chExt cx="0" cy="0"/>
        </a:xfrm>
      </p:grpSpPr>
      <p:sp>
        <p:nvSpPr>
          <p:cNvPr id="731" name="Google Shape;731;g194a43cc6f3_0_3447"/>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732" name="Google Shape;732;g194a43cc6f3_0_3447"/>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733" name="Google Shape;733;g194a43cc6f3_0_344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734" name="Google Shape;734;g194a43cc6f3_0_344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35" name="Google Shape;735;g194a43cc6f3_0_344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736" name="Google Shape;736;g194a43cc6f3_0_3447"/>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Clr>
                <a:schemeClr val="lt1"/>
              </a:buClr>
              <a:buSzPts val="2000"/>
              <a:buChar char="•"/>
              <a:defRPr>
                <a:solidFill>
                  <a:schemeClr val="lt1"/>
                </a:solidFill>
              </a:defRPr>
            </a:lvl1pPr>
            <a:lvl2pPr indent="-342900" lvl="1" marL="914400" rtl="0" algn="l">
              <a:lnSpc>
                <a:spcPct val="90000"/>
              </a:lnSpc>
              <a:spcBef>
                <a:spcPts val="500"/>
              </a:spcBef>
              <a:spcAft>
                <a:spcPts val="0"/>
              </a:spcAft>
              <a:buClr>
                <a:schemeClr val="lt1"/>
              </a:buClr>
              <a:buSzPts val="1800"/>
              <a:buChar char="•"/>
              <a:defRPr>
                <a:solidFill>
                  <a:schemeClr val="lt1"/>
                </a:solidFill>
              </a:defRPr>
            </a:lvl2pPr>
            <a:lvl3pPr indent="-330200" lvl="2" marL="1371600" rtl="0" algn="l">
              <a:lnSpc>
                <a:spcPct val="90000"/>
              </a:lnSpc>
              <a:spcBef>
                <a:spcPts val="500"/>
              </a:spcBef>
              <a:spcAft>
                <a:spcPts val="0"/>
              </a:spcAft>
              <a:buClr>
                <a:schemeClr val="lt1"/>
              </a:buClr>
              <a:buSzPts val="1600"/>
              <a:buChar char="•"/>
              <a:defRPr>
                <a:solidFill>
                  <a:schemeClr val="lt1"/>
                </a:solidFill>
              </a:defRPr>
            </a:lvl3pPr>
            <a:lvl4pPr indent="-317500" lvl="3" marL="1828800" rtl="0" algn="l">
              <a:lnSpc>
                <a:spcPct val="90000"/>
              </a:lnSpc>
              <a:spcBef>
                <a:spcPts val="500"/>
              </a:spcBef>
              <a:spcAft>
                <a:spcPts val="0"/>
              </a:spcAft>
              <a:buClr>
                <a:schemeClr val="lt1"/>
              </a:buClr>
              <a:buSzPts val="1400"/>
              <a:buChar char="•"/>
              <a:defRPr>
                <a:solidFill>
                  <a:schemeClr val="lt1"/>
                </a:solidFill>
              </a:defRPr>
            </a:lvl4pPr>
            <a:lvl5pPr indent="-317500" lvl="4" marL="2286000" rtl="0" algn="l">
              <a:lnSpc>
                <a:spcPct val="90000"/>
              </a:lnSpc>
              <a:spcBef>
                <a:spcPts val="500"/>
              </a:spcBef>
              <a:spcAft>
                <a:spcPts val="0"/>
              </a:spcAft>
              <a:buClr>
                <a:schemeClr val="lt1"/>
              </a:buClr>
              <a:buSzPts val="1400"/>
              <a:buChar char="•"/>
              <a:defRPr>
                <a:solidFill>
                  <a:schemeClr val="lt1"/>
                </a:solidFill>
              </a:defRPr>
            </a:lvl5pPr>
            <a:lvl6pPr indent="-342900" lvl="5" marL="2743200" rtl="0" algn="l">
              <a:lnSpc>
                <a:spcPct val="90000"/>
              </a:lnSpc>
              <a:spcBef>
                <a:spcPts val="500"/>
              </a:spcBef>
              <a:spcAft>
                <a:spcPts val="0"/>
              </a:spcAft>
              <a:buClr>
                <a:schemeClr val="lt1"/>
              </a:buClr>
              <a:buSzPts val="1800"/>
              <a:buChar char="•"/>
              <a:defRPr>
                <a:solidFill>
                  <a:schemeClr val="lt1"/>
                </a:solidFill>
              </a:defRPr>
            </a:lvl6pPr>
            <a:lvl7pPr indent="-342900" lvl="6" marL="3200400" rtl="0" algn="l">
              <a:lnSpc>
                <a:spcPct val="90000"/>
              </a:lnSpc>
              <a:spcBef>
                <a:spcPts val="500"/>
              </a:spcBef>
              <a:spcAft>
                <a:spcPts val="0"/>
              </a:spcAft>
              <a:buClr>
                <a:schemeClr val="lt1"/>
              </a:buClr>
              <a:buSzPts val="1800"/>
              <a:buChar char="•"/>
              <a:defRPr>
                <a:solidFill>
                  <a:schemeClr val="lt1"/>
                </a:solidFill>
              </a:defRPr>
            </a:lvl7pPr>
            <a:lvl8pPr indent="-342900" lvl="7" marL="3657600" rtl="0" algn="l">
              <a:lnSpc>
                <a:spcPct val="90000"/>
              </a:lnSpc>
              <a:spcBef>
                <a:spcPts val="500"/>
              </a:spcBef>
              <a:spcAft>
                <a:spcPts val="0"/>
              </a:spcAft>
              <a:buClr>
                <a:schemeClr val="lt1"/>
              </a:buClr>
              <a:buSzPts val="1800"/>
              <a:buChar char="•"/>
              <a:defRPr>
                <a:solidFill>
                  <a:schemeClr val="lt1"/>
                </a:solidFill>
              </a:defRPr>
            </a:lvl8pPr>
            <a:lvl9pPr indent="-342900" lvl="8" marL="4114800" rtl="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3">
  <p:cSld name="19_Blank_1_1_7">
    <p:spTree>
      <p:nvGrpSpPr>
        <p:cNvPr id="737" name="Shape 737"/>
        <p:cNvGrpSpPr/>
        <p:nvPr/>
      </p:nvGrpSpPr>
      <p:grpSpPr>
        <a:xfrm>
          <a:off x="0" y="0"/>
          <a:ext cx="0" cy="0"/>
          <a:chOff x="0" y="0"/>
          <a:chExt cx="0" cy="0"/>
        </a:xfrm>
      </p:grpSpPr>
      <p:sp>
        <p:nvSpPr>
          <p:cNvPr id="738" name="Google Shape;738;g194a43cc6f3_0_3454"/>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739" name="Google Shape;739;g194a43cc6f3_0_345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740" name="Google Shape;740;g194a43cc6f3_0_345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741" name="Google Shape;741;g194a43cc6f3_0_345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42" name="Google Shape;742;g194a43cc6f3_0_3454"/>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743" name="Google Shape;743;g194a43cc6f3_0_3454"/>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744" name="Google Shape;744;g194a43cc6f3_0_345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4">
  <p:cSld name="19_Blank_1_2_7">
    <p:spTree>
      <p:nvGrpSpPr>
        <p:cNvPr id="745" name="Shape 745"/>
        <p:cNvGrpSpPr/>
        <p:nvPr/>
      </p:nvGrpSpPr>
      <p:grpSpPr>
        <a:xfrm>
          <a:off x="0" y="0"/>
          <a:ext cx="0" cy="0"/>
          <a:chOff x="0" y="0"/>
          <a:chExt cx="0" cy="0"/>
        </a:xfrm>
      </p:grpSpPr>
      <p:sp>
        <p:nvSpPr>
          <p:cNvPr id="746" name="Google Shape;746;g194a43cc6f3_0_3462"/>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747" name="Google Shape;747;g194a43cc6f3_0_3462"/>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748" name="Google Shape;748;g194a43cc6f3_0_346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749" name="Google Shape;749;g194a43cc6f3_0_346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50" name="Google Shape;750;g194a43cc6f3_0_346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751" name="Google Shape;751;g194a43cc6f3_0_3462"/>
          <p:cNvSpPr/>
          <p:nvPr>
            <p:ph idx="2" type="pic"/>
          </p:nvPr>
        </p:nvSpPr>
        <p:spPr>
          <a:xfrm>
            <a:off x="1122001" y="1972500"/>
            <a:ext cx="4974000" cy="4123500"/>
          </a:xfrm>
          <a:prstGeom prst="rect">
            <a:avLst/>
          </a:prstGeom>
          <a:noFill/>
          <a:ln>
            <a:noFill/>
          </a:ln>
        </p:spPr>
      </p:sp>
      <p:sp>
        <p:nvSpPr>
          <p:cNvPr id="752" name="Google Shape;752;g194a43cc6f3_0_3462"/>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5">
  <p:cSld name="19_Blank_1_3_7">
    <p:spTree>
      <p:nvGrpSpPr>
        <p:cNvPr id="753" name="Shape 753"/>
        <p:cNvGrpSpPr/>
        <p:nvPr/>
      </p:nvGrpSpPr>
      <p:grpSpPr>
        <a:xfrm>
          <a:off x="0" y="0"/>
          <a:ext cx="0" cy="0"/>
          <a:chOff x="0" y="0"/>
          <a:chExt cx="0" cy="0"/>
        </a:xfrm>
      </p:grpSpPr>
      <p:sp>
        <p:nvSpPr>
          <p:cNvPr id="754" name="Google Shape;754;g194a43cc6f3_0_3470"/>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755" name="Google Shape;755;g194a43cc6f3_0_3470"/>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756" name="Google Shape;756;g194a43cc6f3_0_347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757" name="Google Shape;757;g194a43cc6f3_0_347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58" name="Google Shape;758;g194a43cc6f3_0_347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759" name="Google Shape;759;g194a43cc6f3_0_3470"/>
          <p:cNvSpPr/>
          <p:nvPr>
            <p:ph idx="2" type="pic"/>
          </p:nvPr>
        </p:nvSpPr>
        <p:spPr>
          <a:xfrm>
            <a:off x="1143000" y="1749300"/>
            <a:ext cx="4953000" cy="2136900"/>
          </a:xfrm>
          <a:prstGeom prst="rect">
            <a:avLst/>
          </a:prstGeom>
          <a:noFill/>
          <a:ln>
            <a:noFill/>
          </a:ln>
        </p:spPr>
      </p:sp>
      <p:sp>
        <p:nvSpPr>
          <p:cNvPr id="760" name="Google Shape;760;g194a43cc6f3_0_3470"/>
          <p:cNvSpPr/>
          <p:nvPr>
            <p:ph idx="3" type="pic"/>
          </p:nvPr>
        </p:nvSpPr>
        <p:spPr>
          <a:xfrm>
            <a:off x="1143000" y="4035300"/>
            <a:ext cx="4953000" cy="2136900"/>
          </a:xfrm>
          <a:prstGeom prst="rect">
            <a:avLst/>
          </a:prstGeom>
          <a:noFill/>
          <a:ln>
            <a:noFill/>
          </a:ln>
        </p:spPr>
      </p:sp>
      <p:sp>
        <p:nvSpPr>
          <p:cNvPr id="761" name="Google Shape;761;g194a43cc6f3_0_3470"/>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762" name="Google Shape;762;g194a43cc6f3_0_3470"/>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6">
  <p:cSld name="19_Blank_1_4_7">
    <p:spTree>
      <p:nvGrpSpPr>
        <p:cNvPr id="763" name="Shape 763"/>
        <p:cNvGrpSpPr/>
        <p:nvPr/>
      </p:nvGrpSpPr>
      <p:grpSpPr>
        <a:xfrm>
          <a:off x="0" y="0"/>
          <a:ext cx="0" cy="0"/>
          <a:chOff x="0" y="0"/>
          <a:chExt cx="0" cy="0"/>
        </a:xfrm>
      </p:grpSpPr>
      <p:sp>
        <p:nvSpPr>
          <p:cNvPr id="764" name="Google Shape;764;g194a43cc6f3_0_3480"/>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765" name="Google Shape;765;g194a43cc6f3_0_3480"/>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766" name="Google Shape;766;g194a43cc6f3_0_348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767" name="Google Shape;767;g194a43cc6f3_0_348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68" name="Google Shape;768;g194a43cc6f3_0_348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769" name="Google Shape;769;g194a43cc6f3_0_3480"/>
          <p:cNvSpPr/>
          <p:nvPr>
            <p:ph idx="2" type="pic"/>
          </p:nvPr>
        </p:nvSpPr>
        <p:spPr>
          <a:xfrm>
            <a:off x="1141950" y="1673100"/>
            <a:ext cx="4953000" cy="1491600"/>
          </a:xfrm>
          <a:prstGeom prst="rect">
            <a:avLst/>
          </a:prstGeom>
          <a:noFill/>
          <a:ln>
            <a:noFill/>
          </a:ln>
        </p:spPr>
      </p:sp>
      <p:sp>
        <p:nvSpPr>
          <p:cNvPr id="770" name="Google Shape;770;g194a43cc6f3_0_3480"/>
          <p:cNvSpPr/>
          <p:nvPr>
            <p:ph idx="3" type="pic"/>
          </p:nvPr>
        </p:nvSpPr>
        <p:spPr>
          <a:xfrm>
            <a:off x="1141950" y="3268673"/>
            <a:ext cx="4953000" cy="1491600"/>
          </a:xfrm>
          <a:prstGeom prst="rect">
            <a:avLst/>
          </a:prstGeom>
          <a:noFill/>
          <a:ln>
            <a:noFill/>
          </a:ln>
        </p:spPr>
      </p:sp>
      <p:sp>
        <p:nvSpPr>
          <p:cNvPr id="771" name="Google Shape;771;g194a43cc6f3_0_3480"/>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772" name="Google Shape;772;g194a43cc6f3_0_3480"/>
          <p:cNvSpPr/>
          <p:nvPr>
            <p:ph idx="4" type="pic"/>
          </p:nvPr>
        </p:nvSpPr>
        <p:spPr>
          <a:xfrm>
            <a:off x="1140900" y="4864250"/>
            <a:ext cx="4953000" cy="1491600"/>
          </a:xfrm>
          <a:prstGeom prst="rect">
            <a:avLst/>
          </a:prstGeom>
          <a:noFill/>
          <a:ln>
            <a:noFill/>
          </a:ln>
        </p:spPr>
      </p:sp>
      <p:sp>
        <p:nvSpPr>
          <p:cNvPr id="773" name="Google Shape;773;g194a43cc6f3_0_3480"/>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774" name="Google Shape;774;g194a43cc6f3_0_3480"/>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7">
  <p:cSld name="19_Blank_1_5_7">
    <p:spTree>
      <p:nvGrpSpPr>
        <p:cNvPr id="775" name="Shape 775"/>
        <p:cNvGrpSpPr/>
        <p:nvPr/>
      </p:nvGrpSpPr>
      <p:grpSpPr>
        <a:xfrm>
          <a:off x="0" y="0"/>
          <a:ext cx="0" cy="0"/>
          <a:chOff x="0" y="0"/>
          <a:chExt cx="0" cy="0"/>
        </a:xfrm>
      </p:grpSpPr>
      <p:sp>
        <p:nvSpPr>
          <p:cNvPr id="776" name="Google Shape;776;g194a43cc6f3_0_3492"/>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777" name="Google Shape;777;g194a43cc6f3_0_3492"/>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778" name="Google Shape;778;g194a43cc6f3_0_349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779" name="Google Shape;779;g194a43cc6f3_0_349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80" name="Google Shape;780;g194a43cc6f3_0_349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781" name="Google Shape;781;g194a43cc6f3_0_3492"/>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782" name="Google Shape;782;g194a43cc6f3_0_3492"/>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783" name="Google Shape;783;g194a43cc6f3_0_3492"/>
          <p:cNvSpPr/>
          <p:nvPr>
            <p:ph idx="3" type="pic"/>
          </p:nvPr>
        </p:nvSpPr>
        <p:spPr>
          <a:xfrm>
            <a:off x="3686431" y="1749300"/>
            <a:ext cx="2409600" cy="2136900"/>
          </a:xfrm>
          <a:prstGeom prst="rect">
            <a:avLst/>
          </a:prstGeom>
          <a:noFill/>
          <a:ln>
            <a:noFill/>
          </a:ln>
        </p:spPr>
      </p:sp>
      <p:sp>
        <p:nvSpPr>
          <p:cNvPr id="784" name="Google Shape;784;g194a43cc6f3_0_3492"/>
          <p:cNvSpPr/>
          <p:nvPr>
            <p:ph idx="4" type="pic"/>
          </p:nvPr>
        </p:nvSpPr>
        <p:spPr>
          <a:xfrm>
            <a:off x="3686431" y="4035300"/>
            <a:ext cx="2409600" cy="2136900"/>
          </a:xfrm>
          <a:prstGeom prst="rect">
            <a:avLst/>
          </a:prstGeom>
          <a:noFill/>
          <a:ln>
            <a:noFill/>
          </a:ln>
        </p:spPr>
      </p:sp>
      <p:sp>
        <p:nvSpPr>
          <p:cNvPr id="785" name="Google Shape;785;g194a43cc6f3_0_3492"/>
          <p:cNvSpPr/>
          <p:nvPr>
            <p:ph idx="5" type="pic"/>
          </p:nvPr>
        </p:nvSpPr>
        <p:spPr>
          <a:xfrm>
            <a:off x="1143000" y="1752600"/>
            <a:ext cx="2409600" cy="2136900"/>
          </a:xfrm>
          <a:prstGeom prst="rect">
            <a:avLst/>
          </a:prstGeom>
          <a:noFill/>
          <a:ln>
            <a:noFill/>
          </a:ln>
        </p:spPr>
      </p:sp>
      <p:sp>
        <p:nvSpPr>
          <p:cNvPr id="786" name="Google Shape;786;g194a43cc6f3_0_3492"/>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8">
  <p:cSld name="19_Blank_1_6_7">
    <p:spTree>
      <p:nvGrpSpPr>
        <p:cNvPr id="787" name="Shape 787"/>
        <p:cNvGrpSpPr/>
        <p:nvPr/>
      </p:nvGrpSpPr>
      <p:grpSpPr>
        <a:xfrm>
          <a:off x="0" y="0"/>
          <a:ext cx="0" cy="0"/>
          <a:chOff x="0" y="0"/>
          <a:chExt cx="0" cy="0"/>
        </a:xfrm>
      </p:grpSpPr>
      <p:sp>
        <p:nvSpPr>
          <p:cNvPr id="788" name="Google Shape;788;g194a43cc6f3_0_3504"/>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789" name="Google Shape;789;g194a43cc6f3_0_350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790" name="Google Shape;790;g194a43cc6f3_0_350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791" name="Google Shape;791;g194a43cc6f3_0_350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92" name="Google Shape;792;g194a43cc6f3_0_350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793" name="Google Shape;793;g194a43cc6f3_0_3504"/>
          <p:cNvSpPr/>
          <p:nvPr>
            <p:ph idx="2" type="pic"/>
          </p:nvPr>
        </p:nvSpPr>
        <p:spPr>
          <a:xfrm>
            <a:off x="1172400" y="1825625"/>
            <a:ext cx="9847200" cy="43515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190" Type="http://schemas.openxmlformats.org/officeDocument/2006/relationships/slideLayout" Target="../slideLayouts/slideLayout19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194" Type="http://schemas.openxmlformats.org/officeDocument/2006/relationships/slideLayout" Target="../slideLayouts/slideLayout194.xml"/><Relationship Id="rId43" Type="http://schemas.openxmlformats.org/officeDocument/2006/relationships/slideLayout" Target="../slideLayouts/slideLayout43.xml"/><Relationship Id="rId193" Type="http://schemas.openxmlformats.org/officeDocument/2006/relationships/slideLayout" Target="../slideLayouts/slideLayout193.xml"/><Relationship Id="rId46" Type="http://schemas.openxmlformats.org/officeDocument/2006/relationships/slideLayout" Target="../slideLayouts/slideLayout46.xml"/><Relationship Id="rId192" Type="http://schemas.openxmlformats.org/officeDocument/2006/relationships/slideLayout" Target="../slideLayouts/slideLayout192.xml"/><Relationship Id="rId45" Type="http://schemas.openxmlformats.org/officeDocument/2006/relationships/slideLayout" Target="../slideLayouts/slideLayout45.xml"/><Relationship Id="rId191" Type="http://schemas.openxmlformats.org/officeDocument/2006/relationships/slideLayout" Target="../slideLayouts/slideLayout191.xml"/><Relationship Id="rId48" Type="http://schemas.openxmlformats.org/officeDocument/2006/relationships/slideLayout" Target="../slideLayouts/slideLayout48.xml"/><Relationship Id="rId187" Type="http://schemas.openxmlformats.org/officeDocument/2006/relationships/slideLayout" Target="../slideLayouts/slideLayout187.xml"/><Relationship Id="rId47" Type="http://schemas.openxmlformats.org/officeDocument/2006/relationships/slideLayout" Target="../slideLayouts/slideLayout47.xml"/><Relationship Id="rId186" Type="http://schemas.openxmlformats.org/officeDocument/2006/relationships/slideLayout" Target="../slideLayouts/slideLayout186.xml"/><Relationship Id="rId185" Type="http://schemas.openxmlformats.org/officeDocument/2006/relationships/slideLayout" Target="../slideLayouts/slideLayout185.xml"/><Relationship Id="rId49" Type="http://schemas.openxmlformats.org/officeDocument/2006/relationships/slideLayout" Target="../slideLayouts/slideLayout49.xml"/><Relationship Id="rId184" Type="http://schemas.openxmlformats.org/officeDocument/2006/relationships/slideLayout" Target="../slideLayouts/slideLayout184.xml"/><Relationship Id="rId189" Type="http://schemas.openxmlformats.org/officeDocument/2006/relationships/slideLayout" Target="../slideLayouts/slideLayout189.xml"/><Relationship Id="rId188" Type="http://schemas.openxmlformats.org/officeDocument/2006/relationships/slideLayout" Target="../slideLayouts/slideLayout18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183" Type="http://schemas.openxmlformats.org/officeDocument/2006/relationships/slideLayout" Target="../slideLayouts/slideLayout183.xml"/><Relationship Id="rId32" Type="http://schemas.openxmlformats.org/officeDocument/2006/relationships/slideLayout" Target="../slideLayouts/slideLayout32.xml"/><Relationship Id="rId182" Type="http://schemas.openxmlformats.org/officeDocument/2006/relationships/slideLayout" Target="../slideLayouts/slideLayout182.xml"/><Relationship Id="rId35" Type="http://schemas.openxmlformats.org/officeDocument/2006/relationships/slideLayout" Target="../slideLayouts/slideLayout35.xml"/><Relationship Id="rId181" Type="http://schemas.openxmlformats.org/officeDocument/2006/relationships/slideLayout" Target="../slideLayouts/slideLayout181.xml"/><Relationship Id="rId34" Type="http://schemas.openxmlformats.org/officeDocument/2006/relationships/slideLayout" Target="../slideLayouts/slideLayout34.xml"/><Relationship Id="rId180" Type="http://schemas.openxmlformats.org/officeDocument/2006/relationships/slideLayout" Target="../slideLayouts/slideLayout180.xml"/><Relationship Id="rId37" Type="http://schemas.openxmlformats.org/officeDocument/2006/relationships/slideLayout" Target="../slideLayouts/slideLayout37.xml"/><Relationship Id="rId176" Type="http://schemas.openxmlformats.org/officeDocument/2006/relationships/slideLayout" Target="../slideLayouts/slideLayout176.xml"/><Relationship Id="rId297" Type="http://schemas.openxmlformats.org/officeDocument/2006/relationships/slideLayout" Target="../slideLayouts/slideLayout297.xml"/><Relationship Id="rId36" Type="http://schemas.openxmlformats.org/officeDocument/2006/relationships/slideLayout" Target="../slideLayouts/slideLayout36.xml"/><Relationship Id="rId175" Type="http://schemas.openxmlformats.org/officeDocument/2006/relationships/slideLayout" Target="../slideLayouts/slideLayout175.xml"/><Relationship Id="rId296" Type="http://schemas.openxmlformats.org/officeDocument/2006/relationships/slideLayout" Target="../slideLayouts/slideLayout296.xml"/><Relationship Id="rId39" Type="http://schemas.openxmlformats.org/officeDocument/2006/relationships/slideLayout" Target="../slideLayouts/slideLayout39.xml"/><Relationship Id="rId174" Type="http://schemas.openxmlformats.org/officeDocument/2006/relationships/slideLayout" Target="../slideLayouts/slideLayout174.xml"/><Relationship Id="rId295" Type="http://schemas.openxmlformats.org/officeDocument/2006/relationships/slideLayout" Target="../slideLayouts/slideLayout295.xml"/><Relationship Id="rId38" Type="http://schemas.openxmlformats.org/officeDocument/2006/relationships/slideLayout" Target="../slideLayouts/slideLayout38.xml"/><Relationship Id="rId173" Type="http://schemas.openxmlformats.org/officeDocument/2006/relationships/slideLayout" Target="../slideLayouts/slideLayout173.xml"/><Relationship Id="rId294" Type="http://schemas.openxmlformats.org/officeDocument/2006/relationships/slideLayout" Target="../slideLayouts/slideLayout294.xml"/><Relationship Id="rId179" Type="http://schemas.openxmlformats.org/officeDocument/2006/relationships/slideLayout" Target="../slideLayouts/slideLayout179.xml"/><Relationship Id="rId178" Type="http://schemas.openxmlformats.org/officeDocument/2006/relationships/slideLayout" Target="../slideLayouts/slideLayout178.xml"/><Relationship Id="rId299" Type="http://schemas.openxmlformats.org/officeDocument/2006/relationships/slideLayout" Target="../slideLayouts/slideLayout299.xml"/><Relationship Id="rId177" Type="http://schemas.openxmlformats.org/officeDocument/2006/relationships/slideLayout" Target="../slideLayouts/slideLayout177.xml"/><Relationship Id="rId298" Type="http://schemas.openxmlformats.org/officeDocument/2006/relationships/slideLayout" Target="../slideLayouts/slideLayout29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98" Type="http://schemas.openxmlformats.org/officeDocument/2006/relationships/slideLayout" Target="../slideLayouts/slideLayout198.xml"/><Relationship Id="rId14" Type="http://schemas.openxmlformats.org/officeDocument/2006/relationships/slideLayout" Target="../slideLayouts/slideLayout14.xml"/><Relationship Id="rId197" Type="http://schemas.openxmlformats.org/officeDocument/2006/relationships/slideLayout" Target="../slideLayouts/slideLayout197.xml"/><Relationship Id="rId17" Type="http://schemas.openxmlformats.org/officeDocument/2006/relationships/slideLayout" Target="../slideLayouts/slideLayout17.xml"/><Relationship Id="rId196" Type="http://schemas.openxmlformats.org/officeDocument/2006/relationships/slideLayout" Target="../slideLayouts/slideLayout196.xml"/><Relationship Id="rId16" Type="http://schemas.openxmlformats.org/officeDocument/2006/relationships/slideLayout" Target="../slideLayouts/slideLayout16.xml"/><Relationship Id="rId195" Type="http://schemas.openxmlformats.org/officeDocument/2006/relationships/slideLayout" Target="../slideLayouts/slideLayout195.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99" Type="http://schemas.openxmlformats.org/officeDocument/2006/relationships/slideLayout" Target="../slideLayouts/slideLayout199.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150" Type="http://schemas.openxmlformats.org/officeDocument/2006/relationships/slideLayout" Target="../slideLayouts/slideLayout150.xml"/><Relationship Id="rId271" Type="http://schemas.openxmlformats.org/officeDocument/2006/relationships/slideLayout" Target="../slideLayouts/slideLayout271.xml"/><Relationship Id="rId87" Type="http://schemas.openxmlformats.org/officeDocument/2006/relationships/slideLayout" Target="../slideLayouts/slideLayout87.xml"/><Relationship Id="rId270" Type="http://schemas.openxmlformats.org/officeDocument/2006/relationships/slideLayout" Target="../slideLayouts/slideLayout270.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149" Type="http://schemas.openxmlformats.org/officeDocument/2006/relationships/slideLayout" Target="../slideLayouts/slideLayout149.xml"/><Relationship Id="rId4" Type="http://schemas.openxmlformats.org/officeDocument/2006/relationships/slideLayout" Target="../slideLayouts/slideLayout4.xml"/><Relationship Id="rId148" Type="http://schemas.openxmlformats.org/officeDocument/2006/relationships/slideLayout" Target="../slideLayouts/slideLayout148.xml"/><Relationship Id="rId269" Type="http://schemas.openxmlformats.org/officeDocument/2006/relationships/slideLayout" Target="../slideLayouts/slideLayout269.xml"/><Relationship Id="rId9" Type="http://schemas.openxmlformats.org/officeDocument/2006/relationships/slideLayout" Target="../slideLayouts/slideLayout9.xml"/><Relationship Id="rId143" Type="http://schemas.openxmlformats.org/officeDocument/2006/relationships/slideLayout" Target="../slideLayouts/slideLayout143.xml"/><Relationship Id="rId264" Type="http://schemas.openxmlformats.org/officeDocument/2006/relationships/slideLayout" Target="../slideLayouts/slideLayout264.xml"/><Relationship Id="rId142" Type="http://schemas.openxmlformats.org/officeDocument/2006/relationships/slideLayout" Target="../slideLayouts/slideLayout142.xml"/><Relationship Id="rId263" Type="http://schemas.openxmlformats.org/officeDocument/2006/relationships/slideLayout" Target="../slideLayouts/slideLayout263.xml"/><Relationship Id="rId141" Type="http://schemas.openxmlformats.org/officeDocument/2006/relationships/slideLayout" Target="../slideLayouts/slideLayout141.xml"/><Relationship Id="rId262" Type="http://schemas.openxmlformats.org/officeDocument/2006/relationships/slideLayout" Target="../slideLayouts/slideLayout262.xml"/><Relationship Id="rId140" Type="http://schemas.openxmlformats.org/officeDocument/2006/relationships/slideLayout" Target="../slideLayouts/slideLayout140.xml"/><Relationship Id="rId261" Type="http://schemas.openxmlformats.org/officeDocument/2006/relationships/slideLayout" Target="../slideLayouts/slideLayout261.xml"/><Relationship Id="rId5" Type="http://schemas.openxmlformats.org/officeDocument/2006/relationships/slideLayout" Target="../slideLayouts/slideLayout5.xml"/><Relationship Id="rId147" Type="http://schemas.openxmlformats.org/officeDocument/2006/relationships/slideLayout" Target="../slideLayouts/slideLayout147.xml"/><Relationship Id="rId268" Type="http://schemas.openxmlformats.org/officeDocument/2006/relationships/slideLayout" Target="../slideLayouts/slideLayout268.xml"/><Relationship Id="rId6" Type="http://schemas.openxmlformats.org/officeDocument/2006/relationships/slideLayout" Target="../slideLayouts/slideLayout6.xml"/><Relationship Id="rId146" Type="http://schemas.openxmlformats.org/officeDocument/2006/relationships/slideLayout" Target="../slideLayouts/slideLayout146.xml"/><Relationship Id="rId267" Type="http://schemas.openxmlformats.org/officeDocument/2006/relationships/slideLayout" Target="../slideLayouts/slideLayout267.xml"/><Relationship Id="rId7" Type="http://schemas.openxmlformats.org/officeDocument/2006/relationships/slideLayout" Target="../slideLayouts/slideLayout7.xml"/><Relationship Id="rId145" Type="http://schemas.openxmlformats.org/officeDocument/2006/relationships/slideLayout" Target="../slideLayouts/slideLayout145.xml"/><Relationship Id="rId266" Type="http://schemas.openxmlformats.org/officeDocument/2006/relationships/slideLayout" Target="../slideLayouts/slideLayout266.xml"/><Relationship Id="rId8" Type="http://schemas.openxmlformats.org/officeDocument/2006/relationships/slideLayout" Target="../slideLayouts/slideLayout8.xml"/><Relationship Id="rId144" Type="http://schemas.openxmlformats.org/officeDocument/2006/relationships/slideLayout" Target="../slideLayouts/slideLayout144.xml"/><Relationship Id="rId265" Type="http://schemas.openxmlformats.org/officeDocument/2006/relationships/slideLayout" Target="../slideLayouts/slideLayout265.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260" Type="http://schemas.openxmlformats.org/officeDocument/2006/relationships/slideLayout" Target="../slideLayouts/slideLayout260.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139" Type="http://schemas.openxmlformats.org/officeDocument/2006/relationships/slideLayout" Target="../slideLayouts/slideLayout139.xml"/><Relationship Id="rId138" Type="http://schemas.openxmlformats.org/officeDocument/2006/relationships/slideLayout" Target="../slideLayouts/slideLayout138.xml"/><Relationship Id="rId259" Type="http://schemas.openxmlformats.org/officeDocument/2006/relationships/slideLayout" Target="../slideLayouts/slideLayout259.xml"/><Relationship Id="rId137" Type="http://schemas.openxmlformats.org/officeDocument/2006/relationships/slideLayout" Target="../slideLayouts/slideLayout137.xml"/><Relationship Id="rId258" Type="http://schemas.openxmlformats.org/officeDocument/2006/relationships/slideLayout" Target="../slideLayouts/slideLayout258.xml"/><Relationship Id="rId132" Type="http://schemas.openxmlformats.org/officeDocument/2006/relationships/slideLayout" Target="../slideLayouts/slideLayout132.xml"/><Relationship Id="rId253" Type="http://schemas.openxmlformats.org/officeDocument/2006/relationships/slideLayout" Target="../slideLayouts/slideLayout253.xml"/><Relationship Id="rId131" Type="http://schemas.openxmlformats.org/officeDocument/2006/relationships/slideLayout" Target="../slideLayouts/slideLayout131.xml"/><Relationship Id="rId252" Type="http://schemas.openxmlformats.org/officeDocument/2006/relationships/slideLayout" Target="../slideLayouts/slideLayout252.xml"/><Relationship Id="rId130" Type="http://schemas.openxmlformats.org/officeDocument/2006/relationships/slideLayout" Target="../slideLayouts/slideLayout130.xml"/><Relationship Id="rId251" Type="http://schemas.openxmlformats.org/officeDocument/2006/relationships/slideLayout" Target="../slideLayouts/slideLayout251.xml"/><Relationship Id="rId250" Type="http://schemas.openxmlformats.org/officeDocument/2006/relationships/slideLayout" Target="../slideLayouts/slideLayout250.xml"/><Relationship Id="rId136" Type="http://schemas.openxmlformats.org/officeDocument/2006/relationships/slideLayout" Target="../slideLayouts/slideLayout136.xml"/><Relationship Id="rId257" Type="http://schemas.openxmlformats.org/officeDocument/2006/relationships/slideLayout" Target="../slideLayouts/slideLayout257.xml"/><Relationship Id="rId135" Type="http://schemas.openxmlformats.org/officeDocument/2006/relationships/slideLayout" Target="../slideLayouts/slideLayout135.xml"/><Relationship Id="rId256" Type="http://schemas.openxmlformats.org/officeDocument/2006/relationships/slideLayout" Target="../slideLayouts/slideLayout256.xml"/><Relationship Id="rId134" Type="http://schemas.openxmlformats.org/officeDocument/2006/relationships/slideLayout" Target="../slideLayouts/slideLayout134.xml"/><Relationship Id="rId255" Type="http://schemas.openxmlformats.org/officeDocument/2006/relationships/slideLayout" Target="../slideLayouts/slideLayout255.xml"/><Relationship Id="rId133" Type="http://schemas.openxmlformats.org/officeDocument/2006/relationships/slideLayout" Target="../slideLayouts/slideLayout133.xml"/><Relationship Id="rId254" Type="http://schemas.openxmlformats.org/officeDocument/2006/relationships/slideLayout" Target="../slideLayouts/slideLayout254.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172" Type="http://schemas.openxmlformats.org/officeDocument/2006/relationships/slideLayout" Target="../slideLayouts/slideLayout172.xml"/><Relationship Id="rId293" Type="http://schemas.openxmlformats.org/officeDocument/2006/relationships/slideLayout" Target="../slideLayouts/slideLayout293.xml"/><Relationship Id="rId65" Type="http://schemas.openxmlformats.org/officeDocument/2006/relationships/slideLayout" Target="../slideLayouts/slideLayout65.xml"/><Relationship Id="rId171" Type="http://schemas.openxmlformats.org/officeDocument/2006/relationships/slideLayout" Target="../slideLayouts/slideLayout171.xml"/><Relationship Id="rId292" Type="http://schemas.openxmlformats.org/officeDocument/2006/relationships/slideLayout" Target="../slideLayouts/slideLayout292.xml"/><Relationship Id="rId68" Type="http://schemas.openxmlformats.org/officeDocument/2006/relationships/slideLayout" Target="../slideLayouts/slideLayout68.xml"/><Relationship Id="rId170" Type="http://schemas.openxmlformats.org/officeDocument/2006/relationships/slideLayout" Target="../slideLayouts/slideLayout170.xml"/><Relationship Id="rId291" Type="http://schemas.openxmlformats.org/officeDocument/2006/relationships/slideLayout" Target="../slideLayouts/slideLayout291.xml"/><Relationship Id="rId67" Type="http://schemas.openxmlformats.org/officeDocument/2006/relationships/slideLayout" Target="../slideLayouts/slideLayout67.xml"/><Relationship Id="rId290" Type="http://schemas.openxmlformats.org/officeDocument/2006/relationships/slideLayout" Target="../slideLayouts/slideLayout290.xml"/><Relationship Id="rId60" Type="http://schemas.openxmlformats.org/officeDocument/2006/relationships/slideLayout" Target="../slideLayouts/slideLayout60.xml"/><Relationship Id="rId165" Type="http://schemas.openxmlformats.org/officeDocument/2006/relationships/slideLayout" Target="../slideLayouts/slideLayout165.xml"/><Relationship Id="rId286" Type="http://schemas.openxmlformats.org/officeDocument/2006/relationships/slideLayout" Target="../slideLayouts/slideLayout286.xml"/><Relationship Id="rId69" Type="http://schemas.openxmlformats.org/officeDocument/2006/relationships/slideLayout" Target="../slideLayouts/slideLayout69.xml"/><Relationship Id="rId164" Type="http://schemas.openxmlformats.org/officeDocument/2006/relationships/slideLayout" Target="../slideLayouts/slideLayout164.xml"/><Relationship Id="rId285" Type="http://schemas.openxmlformats.org/officeDocument/2006/relationships/slideLayout" Target="../slideLayouts/slideLayout285.xml"/><Relationship Id="rId163" Type="http://schemas.openxmlformats.org/officeDocument/2006/relationships/slideLayout" Target="../slideLayouts/slideLayout163.xml"/><Relationship Id="rId284" Type="http://schemas.openxmlformats.org/officeDocument/2006/relationships/slideLayout" Target="../slideLayouts/slideLayout284.xml"/><Relationship Id="rId162" Type="http://schemas.openxmlformats.org/officeDocument/2006/relationships/slideLayout" Target="../slideLayouts/slideLayout162.xml"/><Relationship Id="rId283" Type="http://schemas.openxmlformats.org/officeDocument/2006/relationships/slideLayout" Target="../slideLayouts/slideLayout283.xml"/><Relationship Id="rId169" Type="http://schemas.openxmlformats.org/officeDocument/2006/relationships/slideLayout" Target="../slideLayouts/slideLayout169.xml"/><Relationship Id="rId168" Type="http://schemas.openxmlformats.org/officeDocument/2006/relationships/slideLayout" Target="../slideLayouts/slideLayout168.xml"/><Relationship Id="rId289" Type="http://schemas.openxmlformats.org/officeDocument/2006/relationships/slideLayout" Target="../slideLayouts/slideLayout289.xml"/><Relationship Id="rId167" Type="http://schemas.openxmlformats.org/officeDocument/2006/relationships/slideLayout" Target="../slideLayouts/slideLayout167.xml"/><Relationship Id="rId288" Type="http://schemas.openxmlformats.org/officeDocument/2006/relationships/slideLayout" Target="../slideLayouts/slideLayout288.xml"/><Relationship Id="rId166" Type="http://schemas.openxmlformats.org/officeDocument/2006/relationships/slideLayout" Target="../slideLayouts/slideLayout166.xml"/><Relationship Id="rId287" Type="http://schemas.openxmlformats.org/officeDocument/2006/relationships/slideLayout" Target="../slideLayouts/slideLayout287.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161" Type="http://schemas.openxmlformats.org/officeDocument/2006/relationships/slideLayout" Target="../slideLayouts/slideLayout161.xml"/><Relationship Id="rId282" Type="http://schemas.openxmlformats.org/officeDocument/2006/relationships/slideLayout" Target="../slideLayouts/slideLayout282.xml"/><Relationship Id="rId54" Type="http://schemas.openxmlformats.org/officeDocument/2006/relationships/slideLayout" Target="../slideLayouts/slideLayout54.xml"/><Relationship Id="rId160" Type="http://schemas.openxmlformats.org/officeDocument/2006/relationships/slideLayout" Target="../slideLayouts/slideLayout160.xml"/><Relationship Id="rId281" Type="http://schemas.openxmlformats.org/officeDocument/2006/relationships/slideLayout" Target="../slideLayouts/slideLayout281.xml"/><Relationship Id="rId57" Type="http://schemas.openxmlformats.org/officeDocument/2006/relationships/slideLayout" Target="../slideLayouts/slideLayout57.xml"/><Relationship Id="rId280" Type="http://schemas.openxmlformats.org/officeDocument/2006/relationships/slideLayout" Target="../slideLayouts/slideLayout280.xml"/><Relationship Id="rId56" Type="http://schemas.openxmlformats.org/officeDocument/2006/relationships/slideLayout" Target="../slideLayouts/slideLayout56.xml"/><Relationship Id="rId159" Type="http://schemas.openxmlformats.org/officeDocument/2006/relationships/slideLayout" Target="../slideLayouts/slideLayout159.xml"/><Relationship Id="rId59" Type="http://schemas.openxmlformats.org/officeDocument/2006/relationships/slideLayout" Target="../slideLayouts/slideLayout59.xml"/><Relationship Id="rId154" Type="http://schemas.openxmlformats.org/officeDocument/2006/relationships/slideLayout" Target="../slideLayouts/slideLayout154.xml"/><Relationship Id="rId275" Type="http://schemas.openxmlformats.org/officeDocument/2006/relationships/slideLayout" Target="../slideLayouts/slideLayout275.xml"/><Relationship Id="rId58" Type="http://schemas.openxmlformats.org/officeDocument/2006/relationships/slideLayout" Target="../slideLayouts/slideLayout58.xml"/><Relationship Id="rId153" Type="http://schemas.openxmlformats.org/officeDocument/2006/relationships/slideLayout" Target="../slideLayouts/slideLayout153.xml"/><Relationship Id="rId274" Type="http://schemas.openxmlformats.org/officeDocument/2006/relationships/slideLayout" Target="../slideLayouts/slideLayout274.xml"/><Relationship Id="rId152" Type="http://schemas.openxmlformats.org/officeDocument/2006/relationships/slideLayout" Target="../slideLayouts/slideLayout152.xml"/><Relationship Id="rId273" Type="http://schemas.openxmlformats.org/officeDocument/2006/relationships/slideLayout" Target="../slideLayouts/slideLayout273.xml"/><Relationship Id="rId151" Type="http://schemas.openxmlformats.org/officeDocument/2006/relationships/slideLayout" Target="../slideLayouts/slideLayout151.xml"/><Relationship Id="rId272" Type="http://schemas.openxmlformats.org/officeDocument/2006/relationships/slideLayout" Target="../slideLayouts/slideLayout272.xml"/><Relationship Id="rId158" Type="http://schemas.openxmlformats.org/officeDocument/2006/relationships/slideLayout" Target="../slideLayouts/slideLayout158.xml"/><Relationship Id="rId279" Type="http://schemas.openxmlformats.org/officeDocument/2006/relationships/slideLayout" Target="../slideLayouts/slideLayout279.xml"/><Relationship Id="rId157" Type="http://schemas.openxmlformats.org/officeDocument/2006/relationships/slideLayout" Target="../slideLayouts/slideLayout157.xml"/><Relationship Id="rId278" Type="http://schemas.openxmlformats.org/officeDocument/2006/relationships/slideLayout" Target="../slideLayouts/slideLayout278.xml"/><Relationship Id="rId156" Type="http://schemas.openxmlformats.org/officeDocument/2006/relationships/slideLayout" Target="../slideLayouts/slideLayout156.xml"/><Relationship Id="rId277" Type="http://schemas.openxmlformats.org/officeDocument/2006/relationships/slideLayout" Target="../slideLayouts/slideLayout277.xml"/><Relationship Id="rId155" Type="http://schemas.openxmlformats.org/officeDocument/2006/relationships/slideLayout" Target="../slideLayouts/slideLayout155.xml"/><Relationship Id="rId276" Type="http://schemas.openxmlformats.org/officeDocument/2006/relationships/slideLayout" Target="../slideLayouts/slideLayout276.xml"/><Relationship Id="rId107" Type="http://schemas.openxmlformats.org/officeDocument/2006/relationships/slideLayout" Target="../slideLayouts/slideLayout107.xml"/><Relationship Id="rId228" Type="http://schemas.openxmlformats.org/officeDocument/2006/relationships/slideLayout" Target="../slideLayouts/slideLayout228.xml"/><Relationship Id="rId106" Type="http://schemas.openxmlformats.org/officeDocument/2006/relationships/slideLayout" Target="../slideLayouts/slideLayout106.xml"/><Relationship Id="rId227" Type="http://schemas.openxmlformats.org/officeDocument/2006/relationships/slideLayout" Target="../slideLayouts/slideLayout227.xml"/><Relationship Id="rId105" Type="http://schemas.openxmlformats.org/officeDocument/2006/relationships/slideLayout" Target="../slideLayouts/slideLayout105.xml"/><Relationship Id="rId226" Type="http://schemas.openxmlformats.org/officeDocument/2006/relationships/slideLayout" Target="../slideLayouts/slideLayout226.xml"/><Relationship Id="rId104" Type="http://schemas.openxmlformats.org/officeDocument/2006/relationships/slideLayout" Target="../slideLayouts/slideLayout104.xml"/><Relationship Id="rId225" Type="http://schemas.openxmlformats.org/officeDocument/2006/relationships/slideLayout" Target="../slideLayouts/slideLayout225.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229" Type="http://schemas.openxmlformats.org/officeDocument/2006/relationships/slideLayout" Target="../slideLayouts/slideLayout229.xml"/><Relationship Id="rId220" Type="http://schemas.openxmlformats.org/officeDocument/2006/relationships/slideLayout" Target="../slideLayouts/slideLayout220.xml"/><Relationship Id="rId103" Type="http://schemas.openxmlformats.org/officeDocument/2006/relationships/slideLayout" Target="../slideLayouts/slideLayout103.xml"/><Relationship Id="rId224" Type="http://schemas.openxmlformats.org/officeDocument/2006/relationships/slideLayout" Target="../slideLayouts/slideLayout224.xml"/><Relationship Id="rId102" Type="http://schemas.openxmlformats.org/officeDocument/2006/relationships/slideLayout" Target="../slideLayouts/slideLayout102.xml"/><Relationship Id="rId223" Type="http://schemas.openxmlformats.org/officeDocument/2006/relationships/slideLayout" Target="../slideLayouts/slideLayout223.xml"/><Relationship Id="rId101" Type="http://schemas.openxmlformats.org/officeDocument/2006/relationships/slideLayout" Target="../slideLayouts/slideLayout101.xml"/><Relationship Id="rId222" Type="http://schemas.openxmlformats.org/officeDocument/2006/relationships/slideLayout" Target="../slideLayouts/slideLayout222.xml"/><Relationship Id="rId100" Type="http://schemas.openxmlformats.org/officeDocument/2006/relationships/slideLayout" Target="../slideLayouts/slideLayout100.xml"/><Relationship Id="rId221" Type="http://schemas.openxmlformats.org/officeDocument/2006/relationships/slideLayout" Target="../slideLayouts/slideLayout221.xml"/><Relationship Id="rId217" Type="http://schemas.openxmlformats.org/officeDocument/2006/relationships/slideLayout" Target="../slideLayouts/slideLayout217.xml"/><Relationship Id="rId216" Type="http://schemas.openxmlformats.org/officeDocument/2006/relationships/slideLayout" Target="../slideLayouts/slideLayout216.xml"/><Relationship Id="rId215" Type="http://schemas.openxmlformats.org/officeDocument/2006/relationships/slideLayout" Target="../slideLayouts/slideLayout215.xml"/><Relationship Id="rId214" Type="http://schemas.openxmlformats.org/officeDocument/2006/relationships/slideLayout" Target="../slideLayouts/slideLayout214.xml"/><Relationship Id="rId219" Type="http://schemas.openxmlformats.org/officeDocument/2006/relationships/slideLayout" Target="../slideLayouts/slideLayout219.xml"/><Relationship Id="rId218" Type="http://schemas.openxmlformats.org/officeDocument/2006/relationships/slideLayout" Target="../slideLayouts/slideLayout218.xml"/><Relationship Id="rId213" Type="http://schemas.openxmlformats.org/officeDocument/2006/relationships/slideLayout" Target="../slideLayouts/slideLayout213.xml"/><Relationship Id="rId212" Type="http://schemas.openxmlformats.org/officeDocument/2006/relationships/slideLayout" Target="../slideLayouts/slideLayout212.xml"/><Relationship Id="rId211" Type="http://schemas.openxmlformats.org/officeDocument/2006/relationships/slideLayout" Target="../slideLayouts/slideLayout211.xml"/><Relationship Id="rId210" Type="http://schemas.openxmlformats.org/officeDocument/2006/relationships/slideLayout" Target="../slideLayouts/slideLayout210.xml"/><Relationship Id="rId129" Type="http://schemas.openxmlformats.org/officeDocument/2006/relationships/slideLayout" Target="../slideLayouts/slideLayout129.xml"/><Relationship Id="rId128" Type="http://schemas.openxmlformats.org/officeDocument/2006/relationships/slideLayout" Target="../slideLayouts/slideLayout128.xml"/><Relationship Id="rId249" Type="http://schemas.openxmlformats.org/officeDocument/2006/relationships/slideLayout" Target="../slideLayouts/slideLayout249.xml"/><Relationship Id="rId127" Type="http://schemas.openxmlformats.org/officeDocument/2006/relationships/slideLayout" Target="../slideLayouts/slideLayout127.xml"/><Relationship Id="rId248" Type="http://schemas.openxmlformats.org/officeDocument/2006/relationships/slideLayout" Target="../slideLayouts/slideLayout248.xml"/><Relationship Id="rId126" Type="http://schemas.openxmlformats.org/officeDocument/2006/relationships/slideLayout" Target="../slideLayouts/slideLayout126.xml"/><Relationship Id="rId247" Type="http://schemas.openxmlformats.org/officeDocument/2006/relationships/slideLayout" Target="../slideLayouts/slideLayout247.xml"/><Relationship Id="rId121" Type="http://schemas.openxmlformats.org/officeDocument/2006/relationships/slideLayout" Target="../slideLayouts/slideLayout121.xml"/><Relationship Id="rId242" Type="http://schemas.openxmlformats.org/officeDocument/2006/relationships/slideLayout" Target="../slideLayouts/slideLayout242.xml"/><Relationship Id="rId120" Type="http://schemas.openxmlformats.org/officeDocument/2006/relationships/slideLayout" Target="../slideLayouts/slideLayout120.xml"/><Relationship Id="rId241" Type="http://schemas.openxmlformats.org/officeDocument/2006/relationships/slideLayout" Target="../slideLayouts/slideLayout241.xml"/><Relationship Id="rId240" Type="http://schemas.openxmlformats.org/officeDocument/2006/relationships/slideLayout" Target="../slideLayouts/slideLayout240.xml"/><Relationship Id="rId125" Type="http://schemas.openxmlformats.org/officeDocument/2006/relationships/slideLayout" Target="../slideLayouts/slideLayout125.xml"/><Relationship Id="rId246" Type="http://schemas.openxmlformats.org/officeDocument/2006/relationships/slideLayout" Target="../slideLayouts/slideLayout246.xml"/><Relationship Id="rId124" Type="http://schemas.openxmlformats.org/officeDocument/2006/relationships/slideLayout" Target="../slideLayouts/slideLayout124.xml"/><Relationship Id="rId245" Type="http://schemas.openxmlformats.org/officeDocument/2006/relationships/slideLayout" Target="../slideLayouts/slideLayout245.xml"/><Relationship Id="rId123" Type="http://schemas.openxmlformats.org/officeDocument/2006/relationships/slideLayout" Target="../slideLayouts/slideLayout123.xml"/><Relationship Id="rId244" Type="http://schemas.openxmlformats.org/officeDocument/2006/relationships/slideLayout" Target="../slideLayouts/slideLayout244.xml"/><Relationship Id="rId122" Type="http://schemas.openxmlformats.org/officeDocument/2006/relationships/slideLayout" Target="../slideLayouts/slideLayout122.xml"/><Relationship Id="rId243" Type="http://schemas.openxmlformats.org/officeDocument/2006/relationships/slideLayout" Target="../slideLayouts/slideLayout243.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99" Type="http://schemas.openxmlformats.org/officeDocument/2006/relationships/slideLayout" Target="../slideLayouts/slideLayout99.xml"/><Relationship Id="rId98" Type="http://schemas.openxmlformats.org/officeDocument/2006/relationships/slideLayout" Target="../slideLayouts/slideLayout98.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18" Type="http://schemas.openxmlformats.org/officeDocument/2006/relationships/slideLayout" Target="../slideLayouts/slideLayout118.xml"/><Relationship Id="rId239" Type="http://schemas.openxmlformats.org/officeDocument/2006/relationships/slideLayout" Target="../slideLayouts/slideLayout239.xml"/><Relationship Id="rId117" Type="http://schemas.openxmlformats.org/officeDocument/2006/relationships/slideLayout" Target="../slideLayouts/slideLayout117.xml"/><Relationship Id="rId238" Type="http://schemas.openxmlformats.org/officeDocument/2006/relationships/slideLayout" Target="../slideLayouts/slideLayout238.xml"/><Relationship Id="rId116" Type="http://schemas.openxmlformats.org/officeDocument/2006/relationships/slideLayout" Target="../slideLayouts/slideLayout116.xml"/><Relationship Id="rId237" Type="http://schemas.openxmlformats.org/officeDocument/2006/relationships/slideLayout" Target="../slideLayouts/slideLayout237.xml"/><Relationship Id="rId115" Type="http://schemas.openxmlformats.org/officeDocument/2006/relationships/slideLayout" Target="../slideLayouts/slideLayout115.xml"/><Relationship Id="rId236" Type="http://schemas.openxmlformats.org/officeDocument/2006/relationships/slideLayout" Target="../slideLayouts/slideLayout236.xml"/><Relationship Id="rId119" Type="http://schemas.openxmlformats.org/officeDocument/2006/relationships/slideLayout" Target="../slideLayouts/slideLayout119.xml"/><Relationship Id="rId110" Type="http://schemas.openxmlformats.org/officeDocument/2006/relationships/slideLayout" Target="../slideLayouts/slideLayout110.xml"/><Relationship Id="rId231" Type="http://schemas.openxmlformats.org/officeDocument/2006/relationships/slideLayout" Target="../slideLayouts/slideLayout231.xml"/><Relationship Id="rId230" Type="http://schemas.openxmlformats.org/officeDocument/2006/relationships/slideLayout" Target="../slideLayouts/slideLayout230.xml"/><Relationship Id="rId114" Type="http://schemas.openxmlformats.org/officeDocument/2006/relationships/slideLayout" Target="../slideLayouts/slideLayout114.xml"/><Relationship Id="rId235" Type="http://schemas.openxmlformats.org/officeDocument/2006/relationships/slideLayout" Target="../slideLayouts/slideLayout235.xml"/><Relationship Id="rId113" Type="http://schemas.openxmlformats.org/officeDocument/2006/relationships/slideLayout" Target="../slideLayouts/slideLayout113.xml"/><Relationship Id="rId234" Type="http://schemas.openxmlformats.org/officeDocument/2006/relationships/slideLayout" Target="../slideLayouts/slideLayout234.xml"/><Relationship Id="rId112" Type="http://schemas.openxmlformats.org/officeDocument/2006/relationships/slideLayout" Target="../slideLayouts/slideLayout112.xml"/><Relationship Id="rId233" Type="http://schemas.openxmlformats.org/officeDocument/2006/relationships/slideLayout" Target="../slideLayouts/slideLayout233.xml"/><Relationship Id="rId111" Type="http://schemas.openxmlformats.org/officeDocument/2006/relationships/slideLayout" Target="../slideLayouts/slideLayout111.xml"/><Relationship Id="rId232" Type="http://schemas.openxmlformats.org/officeDocument/2006/relationships/slideLayout" Target="../slideLayouts/slideLayout232.xml"/><Relationship Id="rId301" Type="http://schemas.openxmlformats.org/officeDocument/2006/relationships/theme" Target="../theme/theme2.xml"/><Relationship Id="rId300" Type="http://schemas.openxmlformats.org/officeDocument/2006/relationships/slideLayout" Target="../slideLayouts/slideLayout300.xml"/><Relationship Id="rId206" Type="http://schemas.openxmlformats.org/officeDocument/2006/relationships/slideLayout" Target="../slideLayouts/slideLayout206.xml"/><Relationship Id="rId205" Type="http://schemas.openxmlformats.org/officeDocument/2006/relationships/slideLayout" Target="../slideLayouts/slideLayout205.xml"/><Relationship Id="rId204" Type="http://schemas.openxmlformats.org/officeDocument/2006/relationships/slideLayout" Target="../slideLayouts/slideLayout204.xml"/><Relationship Id="rId203" Type="http://schemas.openxmlformats.org/officeDocument/2006/relationships/slideLayout" Target="../slideLayouts/slideLayout203.xml"/><Relationship Id="rId209" Type="http://schemas.openxmlformats.org/officeDocument/2006/relationships/slideLayout" Target="../slideLayouts/slideLayout209.xml"/><Relationship Id="rId208" Type="http://schemas.openxmlformats.org/officeDocument/2006/relationships/slideLayout" Target="../slideLayouts/slideLayout208.xml"/><Relationship Id="rId207" Type="http://schemas.openxmlformats.org/officeDocument/2006/relationships/slideLayout" Target="../slideLayouts/slideLayout207.xml"/><Relationship Id="rId202" Type="http://schemas.openxmlformats.org/officeDocument/2006/relationships/slideLayout" Target="../slideLayouts/slideLayout202.xml"/><Relationship Id="rId201" Type="http://schemas.openxmlformats.org/officeDocument/2006/relationships/slideLayout" Target="../slideLayouts/slideLayout201.xml"/><Relationship Id="rId200" Type="http://schemas.openxmlformats.org/officeDocument/2006/relationships/slideLayout" Target="../slideLayouts/slideLayout20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g194a43cc6f3_0_2726"/>
          <p:cNvSpPr txBox="1"/>
          <p:nvPr>
            <p:ph type="title"/>
          </p:nvPr>
        </p:nvSpPr>
        <p:spPr>
          <a:xfrm>
            <a:off x="838201"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Calibri"/>
              <a:buNone/>
              <a:defRPr b="0" i="0" sz="1800" u="none" cap="none" strike="noStrike">
                <a:solidFill>
                  <a:srgbClr val="000000"/>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Calibri"/>
              <a:buNone/>
              <a:defRPr b="0" i="0" sz="1800" u="none" cap="none" strike="noStrike">
                <a:solidFill>
                  <a:srgbClr val="000000"/>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Calibri"/>
              <a:buNone/>
              <a:defRPr b="0" i="0" sz="1800" u="none" cap="none" strike="noStrike">
                <a:solidFill>
                  <a:srgbClr val="000000"/>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Calibri"/>
              <a:buNone/>
              <a:defRPr b="0" i="0" sz="1800" u="none" cap="none" strike="noStrike">
                <a:solidFill>
                  <a:srgbClr val="000000"/>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Calibri"/>
              <a:buNone/>
              <a:defRPr b="0" i="0" sz="1800" u="none" cap="none" strike="noStrike">
                <a:solidFill>
                  <a:srgbClr val="000000"/>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Calibri"/>
              <a:buNone/>
              <a:defRPr b="0" i="0" sz="1800" u="none" cap="none" strike="noStrike">
                <a:solidFill>
                  <a:srgbClr val="000000"/>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Calibri"/>
              <a:buNone/>
              <a:defRPr b="0" i="0" sz="1800" u="none" cap="none" strike="noStrike">
                <a:solidFill>
                  <a:srgbClr val="000000"/>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Calibri"/>
              <a:buNone/>
              <a:defRPr b="0" i="0" sz="1800" u="none" cap="none" strike="noStrike">
                <a:solidFill>
                  <a:srgbClr val="000000"/>
                </a:solidFill>
                <a:latin typeface="Calibri"/>
                <a:ea typeface="Calibri"/>
                <a:cs typeface="Calibri"/>
                <a:sym typeface="Calibri"/>
              </a:defRPr>
            </a:lvl9pPr>
          </a:lstStyle>
          <a:p/>
        </p:txBody>
      </p:sp>
      <p:sp>
        <p:nvSpPr>
          <p:cNvPr id="11" name="Google Shape;11;g194a43cc6f3_0_2726"/>
          <p:cNvSpPr txBox="1"/>
          <p:nvPr>
            <p:ph idx="1" type="body"/>
          </p:nvPr>
        </p:nvSpPr>
        <p:spPr>
          <a:xfrm>
            <a:off x="838201" y="1825625"/>
            <a:ext cx="10515600" cy="4351200"/>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90000"/>
              </a:lnSpc>
              <a:spcBef>
                <a:spcPts val="10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1pPr>
            <a:lvl2pPr indent="-342900" lvl="1" marL="914400" marR="0" rtl="0" algn="l">
              <a:lnSpc>
                <a:spcPct val="90000"/>
              </a:lnSpc>
              <a:spcBef>
                <a:spcPts val="50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2pPr>
            <a:lvl3pPr indent="-330200" lvl="2" marL="1371600" marR="0" rtl="0" algn="l">
              <a:lnSpc>
                <a:spcPct val="90000"/>
              </a:lnSpc>
              <a:spcBef>
                <a:spcPts val="50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3pPr>
            <a:lvl4pPr indent="-317500" lvl="3" marL="1828800" marR="0" rtl="0" algn="l">
              <a:lnSpc>
                <a:spcPct val="90000"/>
              </a:lnSpc>
              <a:spcBef>
                <a:spcPts val="500"/>
              </a:spcBef>
              <a:spcAft>
                <a:spcPts val="0"/>
              </a:spcAft>
              <a:buClr>
                <a:schemeClr val="dk1"/>
              </a:buClr>
              <a:buSzPts val="1400"/>
              <a:buFont typeface="Calibri"/>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500"/>
              </a:spcBef>
              <a:spcAft>
                <a:spcPts val="0"/>
              </a:spcAft>
              <a:buClr>
                <a:schemeClr val="dk1"/>
              </a:buClr>
              <a:buSzPts val="1400"/>
              <a:buFont typeface="Calibri"/>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 id="2147483766" r:id="rId118"/>
    <p:sldLayoutId id="2147483767" r:id="rId119"/>
    <p:sldLayoutId id="2147483768" r:id="rId120"/>
    <p:sldLayoutId id="2147483769" r:id="rId121"/>
    <p:sldLayoutId id="2147483770" r:id="rId122"/>
    <p:sldLayoutId id="2147483771" r:id="rId123"/>
    <p:sldLayoutId id="2147483772" r:id="rId124"/>
    <p:sldLayoutId id="2147483773" r:id="rId125"/>
    <p:sldLayoutId id="2147483774" r:id="rId126"/>
    <p:sldLayoutId id="2147483775" r:id="rId127"/>
    <p:sldLayoutId id="2147483776" r:id="rId128"/>
    <p:sldLayoutId id="2147483777" r:id="rId129"/>
    <p:sldLayoutId id="2147483778" r:id="rId130"/>
    <p:sldLayoutId id="2147483779" r:id="rId131"/>
    <p:sldLayoutId id="2147483780" r:id="rId132"/>
    <p:sldLayoutId id="2147483781" r:id="rId133"/>
    <p:sldLayoutId id="2147483782" r:id="rId134"/>
    <p:sldLayoutId id="2147483783" r:id="rId135"/>
    <p:sldLayoutId id="2147483784" r:id="rId136"/>
    <p:sldLayoutId id="2147483785" r:id="rId137"/>
    <p:sldLayoutId id="2147483786" r:id="rId138"/>
    <p:sldLayoutId id="2147483787" r:id="rId139"/>
    <p:sldLayoutId id="2147483788" r:id="rId140"/>
    <p:sldLayoutId id="2147483789" r:id="rId141"/>
    <p:sldLayoutId id="2147483790" r:id="rId142"/>
    <p:sldLayoutId id="2147483791" r:id="rId143"/>
    <p:sldLayoutId id="2147483792" r:id="rId144"/>
    <p:sldLayoutId id="2147483793" r:id="rId145"/>
    <p:sldLayoutId id="2147483794" r:id="rId146"/>
    <p:sldLayoutId id="2147483795" r:id="rId147"/>
    <p:sldLayoutId id="2147483796" r:id="rId148"/>
    <p:sldLayoutId id="2147483797" r:id="rId149"/>
    <p:sldLayoutId id="2147483798" r:id="rId150"/>
    <p:sldLayoutId id="2147483799" r:id="rId151"/>
    <p:sldLayoutId id="2147483800" r:id="rId152"/>
    <p:sldLayoutId id="2147483801" r:id="rId153"/>
    <p:sldLayoutId id="2147483802" r:id="rId154"/>
    <p:sldLayoutId id="2147483803" r:id="rId155"/>
    <p:sldLayoutId id="2147483804" r:id="rId156"/>
    <p:sldLayoutId id="2147483805" r:id="rId157"/>
    <p:sldLayoutId id="2147483806" r:id="rId158"/>
    <p:sldLayoutId id="2147483807" r:id="rId159"/>
    <p:sldLayoutId id="2147483808" r:id="rId160"/>
    <p:sldLayoutId id="2147483809" r:id="rId161"/>
    <p:sldLayoutId id="2147483810" r:id="rId162"/>
    <p:sldLayoutId id="2147483811" r:id="rId163"/>
    <p:sldLayoutId id="2147483812" r:id="rId164"/>
    <p:sldLayoutId id="2147483813" r:id="rId165"/>
    <p:sldLayoutId id="2147483814" r:id="rId166"/>
    <p:sldLayoutId id="2147483815" r:id="rId167"/>
    <p:sldLayoutId id="2147483816" r:id="rId168"/>
    <p:sldLayoutId id="2147483817" r:id="rId169"/>
    <p:sldLayoutId id="2147483818" r:id="rId170"/>
    <p:sldLayoutId id="2147483819" r:id="rId171"/>
    <p:sldLayoutId id="2147483820" r:id="rId172"/>
    <p:sldLayoutId id="2147483821" r:id="rId173"/>
    <p:sldLayoutId id="2147483822" r:id="rId174"/>
    <p:sldLayoutId id="2147483823" r:id="rId175"/>
    <p:sldLayoutId id="2147483824" r:id="rId176"/>
    <p:sldLayoutId id="2147483825" r:id="rId177"/>
    <p:sldLayoutId id="2147483826" r:id="rId178"/>
    <p:sldLayoutId id="2147483827" r:id="rId179"/>
    <p:sldLayoutId id="2147483828" r:id="rId180"/>
    <p:sldLayoutId id="2147483829" r:id="rId181"/>
    <p:sldLayoutId id="2147483830" r:id="rId182"/>
    <p:sldLayoutId id="2147483831" r:id="rId183"/>
    <p:sldLayoutId id="2147483832" r:id="rId184"/>
    <p:sldLayoutId id="2147483833" r:id="rId185"/>
    <p:sldLayoutId id="2147483834" r:id="rId186"/>
    <p:sldLayoutId id="2147483835" r:id="rId187"/>
    <p:sldLayoutId id="2147483836" r:id="rId188"/>
    <p:sldLayoutId id="2147483837" r:id="rId189"/>
    <p:sldLayoutId id="2147483838" r:id="rId190"/>
    <p:sldLayoutId id="2147483839" r:id="rId191"/>
    <p:sldLayoutId id="2147483840" r:id="rId192"/>
    <p:sldLayoutId id="2147483841" r:id="rId193"/>
    <p:sldLayoutId id="2147483842" r:id="rId194"/>
    <p:sldLayoutId id="2147483843" r:id="rId195"/>
    <p:sldLayoutId id="2147483844" r:id="rId196"/>
    <p:sldLayoutId id="2147483845" r:id="rId197"/>
    <p:sldLayoutId id="2147483846" r:id="rId198"/>
    <p:sldLayoutId id="2147483847" r:id="rId199"/>
    <p:sldLayoutId id="2147483848" r:id="rId200"/>
    <p:sldLayoutId id="2147483849" r:id="rId201"/>
    <p:sldLayoutId id="2147483850" r:id="rId202"/>
    <p:sldLayoutId id="2147483851" r:id="rId203"/>
    <p:sldLayoutId id="2147483852" r:id="rId204"/>
    <p:sldLayoutId id="2147483853" r:id="rId205"/>
    <p:sldLayoutId id="2147483854" r:id="rId206"/>
    <p:sldLayoutId id="2147483855" r:id="rId207"/>
    <p:sldLayoutId id="2147483856" r:id="rId208"/>
    <p:sldLayoutId id="2147483857" r:id="rId209"/>
    <p:sldLayoutId id="2147483858" r:id="rId210"/>
    <p:sldLayoutId id="2147483859" r:id="rId211"/>
    <p:sldLayoutId id="2147483860" r:id="rId212"/>
    <p:sldLayoutId id="2147483861" r:id="rId213"/>
    <p:sldLayoutId id="2147483862" r:id="rId214"/>
    <p:sldLayoutId id="2147483863" r:id="rId215"/>
    <p:sldLayoutId id="2147483864" r:id="rId216"/>
    <p:sldLayoutId id="2147483865" r:id="rId217"/>
    <p:sldLayoutId id="2147483866" r:id="rId218"/>
    <p:sldLayoutId id="2147483867" r:id="rId219"/>
    <p:sldLayoutId id="2147483868" r:id="rId220"/>
    <p:sldLayoutId id="2147483869" r:id="rId221"/>
    <p:sldLayoutId id="2147483870" r:id="rId222"/>
    <p:sldLayoutId id="2147483871" r:id="rId223"/>
    <p:sldLayoutId id="2147483872" r:id="rId224"/>
    <p:sldLayoutId id="2147483873" r:id="rId225"/>
    <p:sldLayoutId id="2147483874" r:id="rId226"/>
    <p:sldLayoutId id="2147483875" r:id="rId227"/>
    <p:sldLayoutId id="2147483876" r:id="rId228"/>
    <p:sldLayoutId id="2147483877" r:id="rId229"/>
    <p:sldLayoutId id="2147483878" r:id="rId230"/>
    <p:sldLayoutId id="2147483879" r:id="rId231"/>
    <p:sldLayoutId id="2147483880" r:id="rId232"/>
    <p:sldLayoutId id="2147483881" r:id="rId233"/>
    <p:sldLayoutId id="2147483882" r:id="rId234"/>
    <p:sldLayoutId id="2147483883" r:id="rId235"/>
    <p:sldLayoutId id="2147483884" r:id="rId236"/>
    <p:sldLayoutId id="2147483885" r:id="rId237"/>
    <p:sldLayoutId id="2147483886" r:id="rId238"/>
    <p:sldLayoutId id="2147483887" r:id="rId239"/>
    <p:sldLayoutId id="2147483888" r:id="rId240"/>
    <p:sldLayoutId id="2147483889" r:id="rId241"/>
    <p:sldLayoutId id="2147483890" r:id="rId242"/>
    <p:sldLayoutId id="2147483891" r:id="rId243"/>
    <p:sldLayoutId id="2147483892" r:id="rId244"/>
    <p:sldLayoutId id="2147483893" r:id="rId245"/>
    <p:sldLayoutId id="2147483894" r:id="rId246"/>
    <p:sldLayoutId id="2147483895" r:id="rId247"/>
    <p:sldLayoutId id="2147483896" r:id="rId248"/>
    <p:sldLayoutId id="2147483897" r:id="rId249"/>
    <p:sldLayoutId id="2147483898" r:id="rId250"/>
    <p:sldLayoutId id="2147483899" r:id="rId251"/>
    <p:sldLayoutId id="2147483900" r:id="rId252"/>
    <p:sldLayoutId id="2147483901" r:id="rId253"/>
    <p:sldLayoutId id="2147483902" r:id="rId254"/>
    <p:sldLayoutId id="2147483903" r:id="rId255"/>
    <p:sldLayoutId id="2147483904" r:id="rId256"/>
    <p:sldLayoutId id="2147483905" r:id="rId257"/>
    <p:sldLayoutId id="2147483906" r:id="rId258"/>
    <p:sldLayoutId id="2147483907" r:id="rId259"/>
    <p:sldLayoutId id="2147483908" r:id="rId260"/>
    <p:sldLayoutId id="2147483909" r:id="rId261"/>
    <p:sldLayoutId id="2147483910" r:id="rId262"/>
    <p:sldLayoutId id="2147483911" r:id="rId263"/>
    <p:sldLayoutId id="2147483912" r:id="rId264"/>
    <p:sldLayoutId id="2147483913" r:id="rId265"/>
    <p:sldLayoutId id="2147483914" r:id="rId266"/>
    <p:sldLayoutId id="2147483915" r:id="rId267"/>
    <p:sldLayoutId id="2147483916" r:id="rId268"/>
    <p:sldLayoutId id="2147483917" r:id="rId269"/>
    <p:sldLayoutId id="2147483918" r:id="rId270"/>
    <p:sldLayoutId id="2147483919" r:id="rId271"/>
    <p:sldLayoutId id="2147483920" r:id="rId272"/>
    <p:sldLayoutId id="2147483921" r:id="rId273"/>
    <p:sldLayoutId id="2147483922" r:id="rId274"/>
    <p:sldLayoutId id="2147483923" r:id="rId275"/>
    <p:sldLayoutId id="2147483924" r:id="rId276"/>
    <p:sldLayoutId id="2147483925" r:id="rId277"/>
    <p:sldLayoutId id="2147483926" r:id="rId278"/>
    <p:sldLayoutId id="2147483927" r:id="rId279"/>
    <p:sldLayoutId id="2147483928" r:id="rId280"/>
    <p:sldLayoutId id="2147483929" r:id="rId281"/>
    <p:sldLayoutId id="2147483930" r:id="rId282"/>
    <p:sldLayoutId id="2147483931" r:id="rId283"/>
    <p:sldLayoutId id="2147483932" r:id="rId284"/>
    <p:sldLayoutId id="2147483933" r:id="rId285"/>
    <p:sldLayoutId id="2147483934" r:id="rId286"/>
    <p:sldLayoutId id="2147483935" r:id="rId287"/>
    <p:sldLayoutId id="2147483936" r:id="rId288"/>
    <p:sldLayoutId id="2147483937" r:id="rId289"/>
    <p:sldLayoutId id="2147483938" r:id="rId290"/>
    <p:sldLayoutId id="2147483939" r:id="rId291"/>
    <p:sldLayoutId id="2147483940" r:id="rId292"/>
    <p:sldLayoutId id="2147483941" r:id="rId293"/>
    <p:sldLayoutId id="2147483942" r:id="rId294"/>
    <p:sldLayoutId id="2147483943" r:id="rId295"/>
    <p:sldLayoutId id="2147483944" r:id="rId296"/>
    <p:sldLayoutId id="2147483945" r:id="rId297"/>
    <p:sldLayoutId id="2147483946" r:id="rId298"/>
    <p:sldLayoutId id="2147483947" r:id="rId299"/>
    <p:sldLayoutId id="2147483948" r:id="rId30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5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4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5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5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comments" Target="../comments/comment4.xml"/><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comments" Target="../comments/comment5.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19.xml"/><Relationship Id="rId3"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4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20.xml"/><Relationship Id="rId3"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5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67.png"/><Relationship Id="rId4" Type="http://schemas.openxmlformats.org/officeDocument/2006/relationships/image" Target="../media/image45.png"/><Relationship Id="rId5" Type="http://schemas.openxmlformats.org/officeDocument/2006/relationships/image" Target="../media/image5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6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54.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62.png"/><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5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6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7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4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30.xml"/><Relationship Id="rId3" Type="http://schemas.openxmlformats.org/officeDocument/2006/relationships/image" Target="../media/image61.png"/><Relationship Id="rId4" Type="http://schemas.openxmlformats.org/officeDocument/2006/relationships/image" Target="../media/image64.jpg"/><Relationship Id="rId5" Type="http://schemas.openxmlformats.org/officeDocument/2006/relationships/image" Target="../media/image6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31.xml"/><Relationship Id="rId3" Type="http://schemas.openxmlformats.org/officeDocument/2006/relationships/image" Target="../media/image7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32.xml"/><Relationship Id="rId3" Type="http://schemas.openxmlformats.org/officeDocument/2006/relationships/image" Target="../media/image75.jpg"/><Relationship Id="rId4" Type="http://schemas.openxmlformats.org/officeDocument/2006/relationships/image" Target="../media/image7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comments" Target="../comments/comment6.xml"/><Relationship Id="rId4" Type="http://schemas.openxmlformats.org/officeDocument/2006/relationships/image" Target="../media/image65.png"/><Relationship Id="rId5" Type="http://schemas.openxmlformats.org/officeDocument/2006/relationships/image" Target="../media/image71.png"/><Relationship Id="rId6" Type="http://schemas.openxmlformats.org/officeDocument/2006/relationships/image" Target="../media/image73.png"/><Relationship Id="rId7" Type="http://schemas.openxmlformats.org/officeDocument/2006/relationships/image" Target="../media/image68.png"/><Relationship Id="rId8" Type="http://schemas.openxmlformats.org/officeDocument/2006/relationships/image" Target="../media/image7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34.xml"/><Relationship Id="rId3" Type="http://schemas.openxmlformats.org/officeDocument/2006/relationships/image" Target="../media/image7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35.xml"/><Relationship Id="rId3" Type="http://schemas.openxmlformats.org/officeDocument/2006/relationships/comments" Target="../comments/comment7.xml"/><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5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4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comments" Target="../comments/comment1.xml"/><Relationship Id="rId4" Type="http://schemas.openxmlformats.org/officeDocument/2006/relationships/image" Target="../media/image33.png"/><Relationship Id="rId5" Type="http://schemas.openxmlformats.org/officeDocument/2006/relationships/image" Target="../media/image32.png"/></Relationships>
</file>

<file path=ppt/slides/_rels/slide7.xml.rels><?xml version="1.0" encoding="UTF-8" standalone="yes"?><Relationships xmlns="http://schemas.openxmlformats.org/package/2006/relationships"><Relationship Id="rId11" Type="http://schemas.openxmlformats.org/officeDocument/2006/relationships/image" Target="../media/image39.jpg"/><Relationship Id="rId10" Type="http://schemas.openxmlformats.org/officeDocument/2006/relationships/image" Target="../media/image40.png"/><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comments" Target="../comments/comment2.xml"/><Relationship Id="rId4" Type="http://schemas.openxmlformats.org/officeDocument/2006/relationships/image" Target="../media/image35.png"/><Relationship Id="rId9" Type="http://schemas.openxmlformats.org/officeDocument/2006/relationships/image" Target="../media/image36.png"/><Relationship Id="rId5" Type="http://schemas.openxmlformats.org/officeDocument/2006/relationships/image" Target="../media/image27.jpg"/><Relationship Id="rId6" Type="http://schemas.openxmlformats.org/officeDocument/2006/relationships/image" Target="../media/image31.png"/><Relationship Id="rId7" Type="http://schemas.openxmlformats.org/officeDocument/2006/relationships/image" Target="../media/image29.png"/><Relationship Id="rId8"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comments" Target="../comments/comment3.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0" name="Shape 2630"/>
        <p:cNvGrpSpPr/>
        <p:nvPr/>
      </p:nvGrpSpPr>
      <p:grpSpPr>
        <a:xfrm>
          <a:off x="0" y="0"/>
          <a:ext cx="0" cy="0"/>
          <a:chOff x="0" y="0"/>
          <a:chExt cx="0" cy="0"/>
        </a:xfrm>
      </p:grpSpPr>
      <p:sp>
        <p:nvSpPr>
          <p:cNvPr id="2631" name="Google Shape;2631;g161c52533fb_0_8488"/>
          <p:cNvSpPr txBox="1"/>
          <p:nvPr>
            <p:ph type="title"/>
          </p:nvPr>
        </p:nvSpPr>
        <p:spPr>
          <a:xfrm>
            <a:off x="704033" y="855663"/>
            <a:ext cx="9095100" cy="1163700"/>
          </a:xfrm>
          <a:prstGeom prst="rect">
            <a:avLst/>
          </a:prstGeom>
          <a:noFill/>
          <a:ln>
            <a:noFill/>
          </a:ln>
        </p:spPr>
        <p:txBody>
          <a:bodyPr anchorCtr="0" anchor="ctr" bIns="34275" lIns="34275" spcFirstLastPara="1" rIns="34275" wrap="square" tIns="34275">
            <a:normAutofit/>
          </a:bodyPr>
          <a:lstStyle/>
          <a:p>
            <a:pPr indent="0" lvl="0" marL="0" rtl="0" algn="l">
              <a:lnSpc>
                <a:spcPct val="100000"/>
              </a:lnSpc>
              <a:spcBef>
                <a:spcPts val="0"/>
              </a:spcBef>
              <a:spcAft>
                <a:spcPts val="0"/>
              </a:spcAft>
              <a:buSzPts val="1400"/>
              <a:buNone/>
            </a:pPr>
            <a:r>
              <a:rPr lang="en-US" sz="3900">
                <a:solidFill>
                  <a:srgbClr val="C88DB6"/>
                </a:solidFill>
              </a:rPr>
              <a:t>Health Awareness and Nutrition</a:t>
            </a:r>
            <a:endParaRPr sz="3900">
              <a:solidFill>
                <a:srgbClr val="C88DB6"/>
              </a:solidFill>
            </a:endParaRPr>
          </a:p>
          <a:p>
            <a:pPr indent="0" lvl="0" marL="0" rtl="0" algn="l">
              <a:lnSpc>
                <a:spcPct val="100000"/>
              </a:lnSpc>
              <a:spcBef>
                <a:spcPts val="0"/>
              </a:spcBef>
              <a:spcAft>
                <a:spcPts val="0"/>
              </a:spcAft>
              <a:buSzPts val="1400"/>
              <a:buNone/>
            </a:pPr>
            <a:r>
              <a:rPr lang="en-US" sz="3100"/>
              <a:t>Dietary Guidelines for Healthy Living</a:t>
            </a:r>
            <a:endParaRPr sz="3100"/>
          </a:p>
        </p:txBody>
      </p:sp>
      <p:sp>
        <p:nvSpPr>
          <p:cNvPr id="2632" name="Google Shape;2632;g161c52533fb_0_8488"/>
          <p:cNvSpPr txBox="1"/>
          <p:nvPr>
            <p:ph idx="1" type="body"/>
          </p:nvPr>
        </p:nvSpPr>
        <p:spPr>
          <a:xfrm>
            <a:off x="698500" y="1981200"/>
            <a:ext cx="10782300" cy="8049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2000"/>
              <a:buNone/>
            </a:pPr>
            <a:r>
              <a:rPr lang="en-US" sz="1900"/>
              <a:t>Department of Clinical Nutrition and Dietetics</a:t>
            </a:r>
            <a:br>
              <a:rPr lang="en-US" sz="1900"/>
            </a:br>
            <a:r>
              <a:rPr lang="en-US" sz="1900"/>
              <a:t>College of Health Sciences </a:t>
            </a:r>
            <a:endParaRPr sz="1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5" name="Shape 2735"/>
        <p:cNvGrpSpPr/>
        <p:nvPr/>
      </p:nvGrpSpPr>
      <p:grpSpPr>
        <a:xfrm>
          <a:off x="0" y="0"/>
          <a:ext cx="0" cy="0"/>
          <a:chOff x="0" y="0"/>
          <a:chExt cx="0" cy="0"/>
        </a:xfrm>
      </p:grpSpPr>
      <p:sp>
        <p:nvSpPr>
          <p:cNvPr id="2736" name="Google Shape;2736;g161c52533fb_0_16598"/>
          <p:cNvSpPr txBox="1"/>
          <p:nvPr>
            <p:ph type="title"/>
          </p:nvPr>
        </p:nvSpPr>
        <p:spPr>
          <a:xfrm>
            <a:off x="1945351" y="365125"/>
            <a:ext cx="8301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1100"/>
              <a:buFont typeface="Arial"/>
              <a:buNone/>
            </a:pPr>
            <a:r>
              <a:rPr lang="en-US"/>
              <a:t>2015-2020 </a:t>
            </a:r>
            <a:endParaRPr/>
          </a:p>
          <a:p>
            <a:pPr indent="0" lvl="0" marL="0" rtl="0" algn="ctr">
              <a:spcBef>
                <a:spcPts val="0"/>
              </a:spcBef>
              <a:spcAft>
                <a:spcPts val="0"/>
              </a:spcAft>
              <a:buNone/>
            </a:pPr>
            <a:r>
              <a:rPr lang="en-US"/>
              <a:t>         Dietary Guidelines for Americans</a:t>
            </a:r>
            <a:endParaRPr/>
          </a:p>
        </p:txBody>
      </p:sp>
      <p:sp>
        <p:nvSpPr>
          <p:cNvPr id="2737" name="Google Shape;2737;g161c52533fb_0_16598"/>
          <p:cNvSpPr txBox="1"/>
          <p:nvPr>
            <p:ph idx="4294967295" type="body"/>
          </p:nvPr>
        </p:nvSpPr>
        <p:spPr>
          <a:xfrm>
            <a:off x="1533750" y="1939625"/>
            <a:ext cx="9124500" cy="890400"/>
          </a:xfrm>
          <a:prstGeom prst="rect">
            <a:avLst/>
          </a:prstGeom>
        </p:spPr>
        <p:txBody>
          <a:bodyPr anchorCtr="0" anchor="t" bIns="45700" lIns="91425" spcFirstLastPara="1" rIns="91425" wrap="square" tIns="45700">
            <a:normAutofit/>
          </a:bodyPr>
          <a:lstStyle/>
          <a:p>
            <a:pPr indent="0" lvl="0" marL="0" rtl="0" algn="ctr">
              <a:lnSpc>
                <a:spcPct val="115000"/>
              </a:lnSpc>
              <a:spcBef>
                <a:spcPts val="0"/>
              </a:spcBef>
              <a:spcAft>
                <a:spcPts val="0"/>
              </a:spcAft>
              <a:buNone/>
            </a:pPr>
            <a:r>
              <a:rPr b="1" lang="en-US" sz="1800"/>
              <a:t>Three key messages</a:t>
            </a:r>
            <a:r>
              <a:rPr lang="en-US" sz="1800"/>
              <a:t> focus on helping consumers work toward a life-long pattern of consuming nutrient-dense foods and beverages while staying within calorie needs.</a:t>
            </a:r>
            <a:endParaRPr sz="1800"/>
          </a:p>
        </p:txBody>
      </p:sp>
      <p:sp>
        <p:nvSpPr>
          <p:cNvPr id="2738" name="Google Shape;2738;g161c52533fb_0_16598"/>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pic>
        <p:nvPicPr>
          <p:cNvPr id="2739" name="Google Shape;2739;g161c52533fb_0_16598"/>
          <p:cNvPicPr preferRelativeResize="0"/>
          <p:nvPr/>
        </p:nvPicPr>
        <p:blipFill>
          <a:blip r:embed="rId3">
            <a:alphaModFix/>
          </a:blip>
          <a:stretch>
            <a:fillRect/>
          </a:stretch>
        </p:blipFill>
        <p:spPr>
          <a:xfrm>
            <a:off x="3625085" y="3207126"/>
            <a:ext cx="4941829" cy="270906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4" name="Shape 2744"/>
        <p:cNvGrpSpPr/>
        <p:nvPr/>
      </p:nvGrpSpPr>
      <p:grpSpPr>
        <a:xfrm>
          <a:off x="0" y="0"/>
          <a:ext cx="0" cy="0"/>
          <a:chOff x="0" y="0"/>
          <a:chExt cx="0" cy="0"/>
        </a:xfrm>
      </p:grpSpPr>
      <p:sp>
        <p:nvSpPr>
          <p:cNvPr id="2745" name="Google Shape;2745;g161c52533fb_0_16611"/>
          <p:cNvSpPr txBox="1"/>
          <p:nvPr>
            <p:ph type="title"/>
          </p:nvPr>
        </p:nvSpPr>
        <p:spPr>
          <a:xfrm>
            <a:off x="1945351" y="365125"/>
            <a:ext cx="8301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Three Key Messages</a:t>
            </a:r>
            <a:endParaRPr/>
          </a:p>
        </p:txBody>
      </p:sp>
      <p:sp>
        <p:nvSpPr>
          <p:cNvPr id="2746" name="Google Shape;2746;g161c52533fb_0_16611"/>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pic>
        <p:nvPicPr>
          <p:cNvPr descr="A graphic of a one doctor sitting on an apple and another standing in front of a banana. Behind them is a chart titled &quot;plan&quot;" id="2747" name="Google Shape;2747;g161c52533fb_0_16611" title="Doctors creating a health plan"/>
          <p:cNvPicPr preferRelativeResize="0"/>
          <p:nvPr/>
        </p:nvPicPr>
        <p:blipFill rotWithShape="1">
          <a:blip r:embed="rId3">
            <a:alphaModFix/>
          </a:blip>
          <a:srcRect b="0" l="4099" r="2937" t="21085"/>
          <a:stretch/>
        </p:blipFill>
        <p:spPr>
          <a:xfrm>
            <a:off x="931431" y="3021950"/>
            <a:ext cx="4547502" cy="2572824"/>
          </a:xfrm>
          <a:prstGeom prst="rect">
            <a:avLst/>
          </a:prstGeom>
          <a:noFill/>
          <a:ln>
            <a:noFill/>
          </a:ln>
        </p:spPr>
      </p:pic>
      <p:sp>
        <p:nvSpPr>
          <p:cNvPr id="2748" name="Google Shape;2748;g161c52533fb_0_16611"/>
          <p:cNvSpPr txBox="1"/>
          <p:nvPr>
            <p:ph idx="2" type="body"/>
          </p:nvPr>
        </p:nvSpPr>
        <p:spPr>
          <a:xfrm>
            <a:off x="5631369" y="2054225"/>
            <a:ext cx="5629200" cy="4351500"/>
          </a:xfrm>
          <a:prstGeom prst="rect">
            <a:avLst/>
          </a:prstGeom>
        </p:spPr>
        <p:txBody>
          <a:bodyPr anchorCtr="0" anchor="ctr" bIns="45700" lIns="91425" spcFirstLastPara="1" rIns="91425" wrap="square" tIns="45700">
            <a:normAutofit/>
          </a:bodyPr>
          <a:lstStyle/>
          <a:p>
            <a:pPr indent="0" lvl="0" marL="0" rtl="0" algn="l">
              <a:lnSpc>
                <a:spcPct val="95000"/>
              </a:lnSpc>
              <a:spcBef>
                <a:spcPts val="1000"/>
              </a:spcBef>
              <a:spcAft>
                <a:spcPts val="0"/>
              </a:spcAft>
              <a:buClr>
                <a:schemeClr val="dk1"/>
              </a:buClr>
              <a:buSzPts val="1100"/>
              <a:buFont typeface="Arial"/>
              <a:buNone/>
            </a:pPr>
            <a:r>
              <a:rPr lang="en-US" sz="1800"/>
              <a:t>Healthy eating patterns include all foods and beverages consumed over a long span of time, and they can be flexible and </a:t>
            </a:r>
            <a:r>
              <a:rPr b="1" lang="en-US" sz="1800"/>
              <a:t>adaptable to your tastes and preferences</a:t>
            </a:r>
            <a:r>
              <a:rPr lang="en-US" sz="1800"/>
              <a:t>.</a:t>
            </a:r>
            <a:endParaRPr sz="1800"/>
          </a:p>
          <a:p>
            <a:pPr indent="0" lvl="0" marL="0" rtl="0" algn="l">
              <a:lnSpc>
                <a:spcPct val="95000"/>
              </a:lnSpc>
              <a:spcBef>
                <a:spcPts val="1000"/>
              </a:spcBef>
              <a:spcAft>
                <a:spcPts val="0"/>
              </a:spcAft>
              <a:buClr>
                <a:schemeClr val="dk1"/>
              </a:buClr>
              <a:buSzPts val="1100"/>
              <a:buFont typeface="Arial"/>
              <a:buNone/>
            </a:pPr>
            <a:r>
              <a:rPr lang="en-US" sz="1800"/>
              <a:t>Include a large variety of fruits, vegetables, whole-grain products, and lean proteins and legumes. </a:t>
            </a:r>
            <a:r>
              <a:rPr b="1" lang="en-US" sz="1800"/>
              <a:t>Add healthy fats from nuts, seeds, and vegetable oils</a:t>
            </a:r>
            <a:r>
              <a:rPr lang="en-US" sz="1800"/>
              <a:t>.</a:t>
            </a:r>
            <a:endParaRPr sz="1800"/>
          </a:p>
          <a:p>
            <a:pPr indent="0" lvl="0" marL="0" rtl="0" algn="l">
              <a:lnSpc>
                <a:spcPct val="95000"/>
              </a:lnSpc>
              <a:spcBef>
                <a:spcPts val="1000"/>
              </a:spcBef>
              <a:spcAft>
                <a:spcPts val="0"/>
              </a:spcAft>
              <a:buClr>
                <a:schemeClr val="dk1"/>
              </a:buClr>
              <a:buSzPts val="1100"/>
              <a:buFont typeface="Arial"/>
              <a:buNone/>
            </a:pPr>
            <a:r>
              <a:rPr lang="en-US" sz="1800"/>
              <a:t>Healthy eating patterns are low in added sugars and saturated/trans fats. </a:t>
            </a:r>
            <a:r>
              <a:rPr b="1" lang="en-US" sz="1800"/>
              <a:t>Aim for &lt;10% of calories from these groups</a:t>
            </a:r>
            <a:r>
              <a:rPr lang="en-US" sz="1800"/>
              <a:t>.</a:t>
            </a:r>
            <a:endParaRPr sz="1800"/>
          </a:p>
          <a:p>
            <a:pPr indent="0" lvl="0" marL="0" rtl="0" algn="l">
              <a:lnSpc>
                <a:spcPct val="95000"/>
              </a:lnSpc>
              <a:spcBef>
                <a:spcPts val="1000"/>
              </a:spcBef>
              <a:spcAft>
                <a:spcPts val="0"/>
              </a:spcAft>
              <a:buNone/>
            </a:pPr>
            <a:r>
              <a:rPr lang="en-US" sz="1800"/>
              <a:t>Healthy eating patterns are low in sodium from processed foods. </a:t>
            </a:r>
            <a:r>
              <a:rPr b="1" lang="en-US" sz="1800"/>
              <a:t>Aim for &lt;2300 mg/day</a:t>
            </a:r>
            <a:r>
              <a:rPr lang="en-US" sz="1800"/>
              <a:t>.</a:t>
            </a:r>
            <a:endParaRPr sz="1800"/>
          </a:p>
        </p:txBody>
      </p:sp>
      <p:sp>
        <p:nvSpPr>
          <p:cNvPr id="2749" name="Google Shape;2749;g161c52533fb_0_16611"/>
          <p:cNvSpPr txBox="1"/>
          <p:nvPr/>
        </p:nvSpPr>
        <p:spPr>
          <a:xfrm>
            <a:off x="4012950" y="1653700"/>
            <a:ext cx="4166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latin typeface="Calibri"/>
                <a:ea typeface="Calibri"/>
                <a:cs typeface="Calibri"/>
                <a:sym typeface="Calibri"/>
              </a:rPr>
              <a:t>1.	</a:t>
            </a:r>
            <a:r>
              <a:rPr b="1" lang="en-US" sz="2000">
                <a:latin typeface="Calibri"/>
                <a:ea typeface="Calibri"/>
                <a:cs typeface="Calibri"/>
                <a:sym typeface="Calibri"/>
              </a:rPr>
              <a:t>Eat for health and the long run:</a:t>
            </a:r>
            <a:endParaRPr b="1" sz="20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4" name="Shape 2754"/>
        <p:cNvGrpSpPr/>
        <p:nvPr/>
      </p:nvGrpSpPr>
      <p:grpSpPr>
        <a:xfrm>
          <a:off x="0" y="0"/>
          <a:ext cx="0" cy="0"/>
          <a:chOff x="0" y="0"/>
          <a:chExt cx="0" cy="0"/>
        </a:xfrm>
      </p:grpSpPr>
      <p:sp>
        <p:nvSpPr>
          <p:cNvPr id="2755" name="Google Shape;2755;g161c52533fb_0_16634"/>
          <p:cNvSpPr txBox="1"/>
          <p:nvPr>
            <p:ph type="title"/>
          </p:nvPr>
        </p:nvSpPr>
        <p:spPr>
          <a:xfrm>
            <a:off x="1945351" y="365125"/>
            <a:ext cx="8301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Three Key Messages</a:t>
            </a:r>
            <a:endParaRPr/>
          </a:p>
        </p:txBody>
      </p:sp>
      <p:sp>
        <p:nvSpPr>
          <p:cNvPr id="2756" name="Google Shape;2756;g161c52533fb_0_16634"/>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pic>
        <p:nvPicPr>
          <p:cNvPr descr="A graphic of a man riding a bike. Behind him is one doctor and in front of him is another doctor. Also featured behind him and around him are an egg, a chart, a carrot, and leaves." id="2757" name="Google Shape;2757;g161c52533fb_0_16634" title="Man riding a bike"/>
          <p:cNvPicPr preferRelativeResize="0"/>
          <p:nvPr/>
        </p:nvPicPr>
        <p:blipFill rotWithShape="1">
          <a:blip r:embed="rId3">
            <a:alphaModFix/>
          </a:blip>
          <a:srcRect b="0" l="0" r="0" t="18327"/>
          <a:stretch/>
        </p:blipFill>
        <p:spPr>
          <a:xfrm>
            <a:off x="1270475" y="3082375"/>
            <a:ext cx="4418749" cy="2405393"/>
          </a:xfrm>
          <a:prstGeom prst="rect">
            <a:avLst/>
          </a:prstGeom>
          <a:noFill/>
          <a:ln>
            <a:noFill/>
          </a:ln>
        </p:spPr>
      </p:pic>
      <p:sp>
        <p:nvSpPr>
          <p:cNvPr id="2758" name="Google Shape;2758;g161c52533fb_0_16634"/>
          <p:cNvSpPr txBox="1"/>
          <p:nvPr>
            <p:ph idx="2" type="body"/>
          </p:nvPr>
        </p:nvSpPr>
        <p:spPr>
          <a:xfrm>
            <a:off x="5917825" y="2054225"/>
            <a:ext cx="5003700" cy="4351500"/>
          </a:xfrm>
          <a:prstGeom prst="rect">
            <a:avLst/>
          </a:prstGeom>
        </p:spPr>
        <p:txBody>
          <a:bodyPr anchorCtr="0" anchor="ctr" bIns="45700" lIns="91425" spcFirstLastPara="1" rIns="91425" wrap="square" tIns="45700">
            <a:normAutofit/>
          </a:bodyPr>
          <a:lstStyle/>
          <a:p>
            <a:pPr indent="-342900" lvl="0" marL="457200" rtl="0" algn="l">
              <a:lnSpc>
                <a:spcPct val="115000"/>
              </a:lnSpc>
              <a:spcBef>
                <a:spcPts val="0"/>
              </a:spcBef>
              <a:spcAft>
                <a:spcPts val="0"/>
              </a:spcAft>
              <a:buSzPts val="1800"/>
              <a:buChar char="•"/>
            </a:pPr>
            <a:r>
              <a:rPr lang="en-US" sz="1800"/>
              <a:t>All foods and beverages count toward a healthier meal pattern</a:t>
            </a:r>
            <a:endParaRPr sz="1800"/>
          </a:p>
          <a:p>
            <a:pPr indent="-342900" lvl="0" marL="457200" rtl="0" algn="l">
              <a:lnSpc>
                <a:spcPct val="115000"/>
              </a:lnSpc>
              <a:spcBef>
                <a:spcPts val="0"/>
              </a:spcBef>
              <a:spcAft>
                <a:spcPts val="0"/>
              </a:spcAft>
              <a:buSzPts val="1800"/>
              <a:buChar char="•"/>
            </a:pPr>
            <a:r>
              <a:rPr lang="en-US" sz="1800"/>
              <a:t>Shift toward more nutrient-dense choices within and across food groups</a:t>
            </a:r>
            <a:endParaRPr sz="1800"/>
          </a:p>
          <a:p>
            <a:pPr indent="-342900" lvl="0" marL="457200" rtl="0" algn="l">
              <a:lnSpc>
                <a:spcPct val="115000"/>
              </a:lnSpc>
              <a:spcBef>
                <a:spcPts val="0"/>
              </a:spcBef>
              <a:spcAft>
                <a:spcPts val="0"/>
              </a:spcAft>
              <a:buSzPts val="1800"/>
              <a:buChar char="•"/>
            </a:pPr>
            <a:r>
              <a:rPr lang="en-US" sz="1800"/>
              <a:t>Small changes add up</a:t>
            </a:r>
            <a:endParaRPr sz="1800"/>
          </a:p>
          <a:p>
            <a:pPr indent="-342900" lvl="0" marL="457200" rtl="0" algn="l">
              <a:lnSpc>
                <a:spcPct val="115000"/>
              </a:lnSpc>
              <a:spcBef>
                <a:spcPts val="0"/>
              </a:spcBef>
              <a:spcAft>
                <a:spcPts val="0"/>
              </a:spcAft>
              <a:buSzPts val="1800"/>
              <a:buChar char="•"/>
            </a:pPr>
            <a:r>
              <a:rPr lang="en-US" sz="1800"/>
              <a:t>Accommodate personal tastes and cultural preferences to make the shift easier to maintain</a:t>
            </a:r>
            <a:endParaRPr sz="1800"/>
          </a:p>
        </p:txBody>
      </p:sp>
      <p:sp>
        <p:nvSpPr>
          <p:cNvPr id="2759" name="Google Shape;2759;g161c52533fb_0_16634"/>
          <p:cNvSpPr txBox="1"/>
          <p:nvPr/>
        </p:nvSpPr>
        <p:spPr>
          <a:xfrm>
            <a:off x="3937050" y="1653700"/>
            <a:ext cx="4317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latin typeface="Calibri"/>
                <a:ea typeface="Calibri"/>
                <a:cs typeface="Calibri"/>
                <a:sym typeface="Calibri"/>
              </a:rPr>
              <a:t>2.	Start with shifts, or small changes:</a:t>
            </a:r>
            <a:endParaRPr b="1" sz="20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4" name="Shape 2764"/>
        <p:cNvGrpSpPr/>
        <p:nvPr/>
      </p:nvGrpSpPr>
      <p:grpSpPr>
        <a:xfrm>
          <a:off x="0" y="0"/>
          <a:ext cx="0" cy="0"/>
          <a:chOff x="0" y="0"/>
          <a:chExt cx="0" cy="0"/>
        </a:xfrm>
      </p:grpSpPr>
      <p:sp>
        <p:nvSpPr>
          <p:cNvPr id="2765" name="Google Shape;2765;g161c52533fb_0_16645"/>
          <p:cNvSpPr txBox="1"/>
          <p:nvPr>
            <p:ph type="title"/>
          </p:nvPr>
        </p:nvSpPr>
        <p:spPr>
          <a:xfrm>
            <a:off x="1945351" y="365125"/>
            <a:ext cx="8301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Three Key Messages</a:t>
            </a:r>
            <a:endParaRPr/>
          </a:p>
        </p:txBody>
      </p:sp>
      <p:sp>
        <p:nvSpPr>
          <p:cNvPr id="2766" name="Google Shape;2766;g161c52533fb_0_16645"/>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pic>
        <p:nvPicPr>
          <p:cNvPr descr="A graphic of a woman with children on each side of her. They are standing behind a table upon which sits eggs, bread, tomatoes, and vegetables. The children are stirring pots and the woman is showing them how to cook. " id="2767" name="Google Shape;2767;g161c52533fb_0_16645" title="Cooking"/>
          <p:cNvPicPr preferRelativeResize="0"/>
          <p:nvPr/>
        </p:nvPicPr>
        <p:blipFill rotWithShape="1">
          <a:blip r:embed="rId3">
            <a:alphaModFix/>
          </a:blip>
          <a:srcRect b="10322" l="0" r="0" t="10337"/>
          <a:stretch/>
        </p:blipFill>
        <p:spPr>
          <a:xfrm>
            <a:off x="1302499" y="2612861"/>
            <a:ext cx="4076324" cy="3234227"/>
          </a:xfrm>
          <a:prstGeom prst="rect">
            <a:avLst/>
          </a:prstGeom>
          <a:noFill/>
          <a:ln>
            <a:noFill/>
          </a:ln>
        </p:spPr>
      </p:pic>
      <p:sp>
        <p:nvSpPr>
          <p:cNvPr id="2768" name="Google Shape;2768;g161c52533fb_0_16645"/>
          <p:cNvSpPr txBox="1"/>
          <p:nvPr>
            <p:ph idx="2" type="body"/>
          </p:nvPr>
        </p:nvSpPr>
        <p:spPr>
          <a:xfrm>
            <a:off x="5546801" y="2054225"/>
            <a:ext cx="5342700" cy="4351500"/>
          </a:xfrm>
          <a:prstGeom prst="rect">
            <a:avLst/>
          </a:prstGeom>
        </p:spPr>
        <p:txBody>
          <a:bodyPr anchorCtr="0" anchor="ctr" bIns="45700" lIns="91425" spcFirstLastPara="1" rIns="91425" wrap="square" tIns="45700">
            <a:normAutofit/>
          </a:bodyPr>
          <a:lstStyle/>
          <a:p>
            <a:pPr indent="0" lvl="0" marL="0" rtl="0" algn="l">
              <a:lnSpc>
                <a:spcPct val="115000"/>
              </a:lnSpc>
              <a:spcBef>
                <a:spcPts val="0"/>
              </a:spcBef>
              <a:spcAft>
                <a:spcPts val="0"/>
              </a:spcAft>
              <a:buNone/>
            </a:pPr>
            <a:r>
              <a:rPr lang="en-US" sz="1800"/>
              <a:t>Healthy food, beverages, and physical activity choices should be available to all ages and throughout the food system:</a:t>
            </a:r>
            <a:endParaRPr sz="1800"/>
          </a:p>
          <a:p>
            <a:pPr indent="-342900" lvl="0" marL="457200" rtl="0" algn="l">
              <a:lnSpc>
                <a:spcPct val="115000"/>
              </a:lnSpc>
              <a:spcBef>
                <a:spcPts val="0"/>
              </a:spcBef>
              <a:spcAft>
                <a:spcPts val="0"/>
              </a:spcAft>
              <a:buSzPts val="1800"/>
              <a:buChar char="•"/>
            </a:pPr>
            <a:r>
              <a:rPr lang="en-US" sz="1800"/>
              <a:t>Schools</a:t>
            </a:r>
            <a:endParaRPr sz="1800"/>
          </a:p>
          <a:p>
            <a:pPr indent="-342900" lvl="0" marL="457200" rtl="0" algn="l">
              <a:lnSpc>
                <a:spcPct val="115000"/>
              </a:lnSpc>
              <a:spcBef>
                <a:spcPts val="0"/>
              </a:spcBef>
              <a:spcAft>
                <a:spcPts val="0"/>
              </a:spcAft>
              <a:buSzPts val="1800"/>
              <a:buChar char="•"/>
            </a:pPr>
            <a:r>
              <a:rPr lang="en-US" sz="1800"/>
              <a:t>Workplace</a:t>
            </a:r>
            <a:endParaRPr sz="1800"/>
          </a:p>
          <a:p>
            <a:pPr indent="-342900" lvl="0" marL="457200" rtl="0" algn="l">
              <a:lnSpc>
                <a:spcPct val="115000"/>
              </a:lnSpc>
              <a:spcBef>
                <a:spcPts val="0"/>
              </a:spcBef>
              <a:spcAft>
                <a:spcPts val="0"/>
              </a:spcAft>
              <a:buSzPts val="1800"/>
              <a:buChar char="•"/>
            </a:pPr>
            <a:r>
              <a:rPr lang="en-US" sz="1800"/>
              <a:t>Community and restaurants</a:t>
            </a:r>
            <a:endParaRPr sz="1800"/>
          </a:p>
          <a:p>
            <a:pPr indent="-342900" lvl="0" marL="457200" rtl="0" algn="l">
              <a:lnSpc>
                <a:spcPct val="115000"/>
              </a:lnSpc>
              <a:spcBef>
                <a:spcPts val="0"/>
              </a:spcBef>
              <a:spcAft>
                <a:spcPts val="0"/>
              </a:spcAft>
              <a:buSzPts val="1800"/>
              <a:buChar char="•"/>
            </a:pPr>
            <a:r>
              <a:rPr lang="en-US" sz="1800"/>
              <a:t>Grocery stores and home</a:t>
            </a:r>
            <a:endParaRPr sz="1800"/>
          </a:p>
          <a:p>
            <a:pPr indent="0" lvl="0" marL="0" rtl="0" algn="l">
              <a:lnSpc>
                <a:spcPct val="115000"/>
              </a:lnSpc>
              <a:spcBef>
                <a:spcPts val="0"/>
              </a:spcBef>
              <a:spcAft>
                <a:spcPts val="0"/>
              </a:spcAft>
              <a:buNone/>
            </a:pPr>
            <a:r>
              <a:rPr lang="en-US" sz="1800"/>
              <a:t>Professionals in these sectors should develop strategies that help individuals align their choices with the </a:t>
            </a:r>
            <a:r>
              <a:rPr i="1" lang="en-US" sz="1800"/>
              <a:t>Dietary Guidelines</a:t>
            </a:r>
            <a:r>
              <a:rPr lang="en-US" sz="1800"/>
              <a:t>. </a:t>
            </a:r>
            <a:endParaRPr sz="1800"/>
          </a:p>
        </p:txBody>
      </p:sp>
      <p:sp>
        <p:nvSpPr>
          <p:cNvPr id="2769" name="Google Shape;2769;g161c52533fb_0_16645"/>
          <p:cNvSpPr txBox="1"/>
          <p:nvPr/>
        </p:nvSpPr>
        <p:spPr>
          <a:xfrm>
            <a:off x="3575700" y="1653700"/>
            <a:ext cx="5040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latin typeface="Calibri"/>
                <a:ea typeface="Calibri"/>
                <a:cs typeface="Calibri"/>
                <a:sym typeface="Calibri"/>
              </a:rPr>
              <a:t>3</a:t>
            </a:r>
            <a:r>
              <a:rPr b="1" lang="en-US" sz="2000">
                <a:latin typeface="Calibri"/>
                <a:ea typeface="Calibri"/>
                <a:cs typeface="Calibri"/>
                <a:sym typeface="Calibri"/>
              </a:rPr>
              <a:t>.	</a:t>
            </a:r>
            <a:r>
              <a:rPr b="1" lang="en-US" sz="2000">
                <a:latin typeface="Calibri"/>
                <a:ea typeface="Calibri"/>
                <a:cs typeface="Calibri"/>
                <a:sym typeface="Calibri"/>
              </a:rPr>
              <a:t>Support healthy choices for everyone:</a:t>
            </a:r>
            <a:endParaRPr b="1" sz="20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4" name="Shape 2774"/>
        <p:cNvGrpSpPr/>
        <p:nvPr/>
      </p:nvGrpSpPr>
      <p:grpSpPr>
        <a:xfrm>
          <a:off x="0" y="0"/>
          <a:ext cx="0" cy="0"/>
          <a:chOff x="0" y="0"/>
          <a:chExt cx="0" cy="0"/>
        </a:xfrm>
      </p:grpSpPr>
      <p:sp>
        <p:nvSpPr>
          <p:cNvPr id="2775" name="Google Shape;2775;g198b36bfc64_0_2677"/>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
        <p:nvSpPr>
          <p:cNvPr id="2776" name="Google Shape;2776;g198b36bfc64_0_2677"/>
          <p:cNvSpPr txBox="1"/>
          <p:nvPr>
            <p:ph type="title"/>
          </p:nvPr>
        </p:nvSpPr>
        <p:spPr>
          <a:xfrm>
            <a:off x="1945351" y="365125"/>
            <a:ext cx="8301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Dietary Guidelines: Key Recommendations</a:t>
            </a:r>
            <a:endParaRPr/>
          </a:p>
        </p:txBody>
      </p:sp>
      <p:sp>
        <p:nvSpPr>
          <p:cNvPr id="2777" name="Google Shape;2777;g198b36bfc64_0_2677"/>
          <p:cNvSpPr txBox="1"/>
          <p:nvPr>
            <p:ph idx="1" type="body"/>
          </p:nvPr>
        </p:nvSpPr>
        <p:spPr>
          <a:xfrm>
            <a:off x="1586888" y="2832600"/>
            <a:ext cx="4733700" cy="2382000"/>
          </a:xfrm>
          <a:prstGeom prst="rect">
            <a:avLst/>
          </a:prstGeom>
        </p:spPr>
        <p:txBody>
          <a:bodyPr anchorCtr="0" anchor="ctr" bIns="45700" lIns="91425" spcFirstLastPara="1" rIns="91425" wrap="square" tIns="45700">
            <a:normAutofit/>
          </a:bodyPr>
          <a:lstStyle/>
          <a:p>
            <a:pPr indent="0" lvl="0" marL="0" rtl="0" algn="l">
              <a:lnSpc>
                <a:spcPct val="115000"/>
              </a:lnSpc>
              <a:spcBef>
                <a:spcPts val="0"/>
              </a:spcBef>
              <a:spcAft>
                <a:spcPts val="0"/>
              </a:spcAft>
              <a:buNone/>
            </a:pPr>
            <a:r>
              <a:rPr lang="en-US" sz="1800"/>
              <a:t>I.  Consume a </a:t>
            </a:r>
            <a:r>
              <a:rPr b="1" lang="en-US" sz="1800"/>
              <a:t>healthy eating pattern</a:t>
            </a:r>
            <a:r>
              <a:rPr lang="en-US" sz="1800"/>
              <a:t> that accounts for all foods and beverages </a:t>
            </a:r>
            <a:r>
              <a:rPr i="1" lang="en-US" sz="1800"/>
              <a:t>within an appropriate calorie level </a:t>
            </a:r>
            <a:endParaRPr i="1"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US" sz="1800"/>
              <a:t>II.  Meet the </a:t>
            </a:r>
            <a:r>
              <a:rPr b="1" i="1" lang="en-US" sz="1800"/>
              <a:t>Physical Activity</a:t>
            </a:r>
            <a:r>
              <a:rPr lang="en-US" sz="1800"/>
              <a:t> Guidelines for Americans</a:t>
            </a:r>
            <a:endParaRPr sz="1800"/>
          </a:p>
        </p:txBody>
      </p:sp>
      <p:pic>
        <p:nvPicPr>
          <p:cNvPr descr="A graphic of a man running in front of a health chart. Also in the graphic with him are a golden apple, a large leaf, and a weight." id="2778" name="Google Shape;2778;g198b36bfc64_0_2677" title="Man running"/>
          <p:cNvPicPr preferRelativeResize="0"/>
          <p:nvPr/>
        </p:nvPicPr>
        <p:blipFill>
          <a:blip r:embed="rId3">
            <a:alphaModFix/>
          </a:blip>
          <a:stretch>
            <a:fillRect/>
          </a:stretch>
        </p:blipFill>
        <p:spPr>
          <a:xfrm>
            <a:off x="6244388" y="1843225"/>
            <a:ext cx="4360724" cy="43607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3" name="Shape 2783"/>
        <p:cNvGrpSpPr/>
        <p:nvPr/>
      </p:nvGrpSpPr>
      <p:grpSpPr>
        <a:xfrm>
          <a:off x="0" y="0"/>
          <a:ext cx="0" cy="0"/>
          <a:chOff x="0" y="0"/>
          <a:chExt cx="0" cy="0"/>
        </a:xfrm>
      </p:grpSpPr>
      <p:sp>
        <p:nvSpPr>
          <p:cNvPr id="2784" name="Google Shape;2784;g161da0a128f_0_171"/>
          <p:cNvSpPr txBox="1"/>
          <p:nvPr>
            <p:ph idx="1" type="body"/>
          </p:nvPr>
        </p:nvSpPr>
        <p:spPr>
          <a:xfrm>
            <a:off x="1777300" y="1825625"/>
            <a:ext cx="5195100" cy="4351500"/>
          </a:xfrm>
          <a:prstGeom prst="rect">
            <a:avLst/>
          </a:prstGeom>
        </p:spPr>
        <p:txBody>
          <a:bodyPr anchorCtr="0" anchor="ctr"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b="1" lang="en-US" sz="1800"/>
              <a:t>Main Goals:</a:t>
            </a:r>
            <a:endParaRPr b="1" sz="1800"/>
          </a:p>
          <a:p>
            <a:pPr indent="0" lvl="0" marL="0" rtl="0" algn="l">
              <a:lnSpc>
                <a:spcPct val="115000"/>
              </a:lnSpc>
              <a:spcBef>
                <a:spcPts val="0"/>
              </a:spcBef>
              <a:spcAft>
                <a:spcPts val="0"/>
              </a:spcAft>
              <a:buClr>
                <a:schemeClr val="dk1"/>
              </a:buClr>
              <a:buSzPts val="1100"/>
              <a:buFont typeface="Arial"/>
              <a:buNone/>
            </a:pPr>
            <a:r>
              <a:t/>
            </a:r>
            <a:endParaRPr sz="1800"/>
          </a:p>
          <a:p>
            <a:pPr indent="0" lvl="0" marL="0" rtl="0" algn="l">
              <a:lnSpc>
                <a:spcPct val="115000"/>
              </a:lnSpc>
              <a:spcBef>
                <a:spcPts val="0"/>
              </a:spcBef>
              <a:spcAft>
                <a:spcPts val="0"/>
              </a:spcAft>
              <a:buClr>
                <a:schemeClr val="dk1"/>
              </a:buClr>
              <a:buSzPts val="1100"/>
              <a:buFont typeface="Arial"/>
              <a:buNone/>
            </a:pPr>
            <a:r>
              <a:rPr lang="en-US" sz="1800"/>
              <a:t>Improve the nutritional status of the United Arab Emirates (UAE) population.</a:t>
            </a:r>
            <a:endParaRPr sz="1800"/>
          </a:p>
          <a:p>
            <a:pPr indent="0" lvl="0" marL="0" rtl="0" algn="l">
              <a:lnSpc>
                <a:spcPct val="115000"/>
              </a:lnSpc>
              <a:spcBef>
                <a:spcPts val="0"/>
              </a:spcBef>
              <a:spcAft>
                <a:spcPts val="0"/>
              </a:spcAft>
              <a:buClr>
                <a:schemeClr val="dk1"/>
              </a:buClr>
              <a:buSzPts val="1100"/>
              <a:buFont typeface="Arial"/>
              <a:buNone/>
            </a:pPr>
            <a:r>
              <a:t/>
            </a:r>
            <a:endParaRPr sz="1800"/>
          </a:p>
          <a:p>
            <a:pPr indent="0" lvl="0" marL="0" rtl="0" algn="l">
              <a:lnSpc>
                <a:spcPct val="115000"/>
              </a:lnSpc>
              <a:spcBef>
                <a:spcPts val="0"/>
              </a:spcBef>
              <a:spcAft>
                <a:spcPts val="0"/>
              </a:spcAft>
              <a:buClr>
                <a:schemeClr val="dk1"/>
              </a:buClr>
              <a:buSzPts val="1100"/>
              <a:buFont typeface="Arial"/>
              <a:buNone/>
            </a:pPr>
            <a:r>
              <a:rPr lang="en-US" sz="1800"/>
              <a:t>Prevent poor nutrition, obesity, and chronic diseases.</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US" sz="1800"/>
              <a:t>Reduce the rate of chronic diseases such as diabetes mellitus, hypertension, heart diseases, and cancer.</a:t>
            </a:r>
            <a:endParaRPr sz="1800"/>
          </a:p>
        </p:txBody>
      </p:sp>
      <p:sp>
        <p:nvSpPr>
          <p:cNvPr id="2785" name="Google Shape;2785;g161da0a128f_0_171"/>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
        <p:nvSpPr>
          <p:cNvPr id="2786" name="Google Shape;2786;g161da0a128f_0_171"/>
          <p:cNvSpPr txBox="1"/>
          <p:nvPr>
            <p:ph type="title"/>
          </p:nvPr>
        </p:nvSpPr>
        <p:spPr>
          <a:xfrm>
            <a:off x="1945351" y="365125"/>
            <a:ext cx="8301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1100"/>
              <a:buFont typeface="Arial"/>
              <a:buNone/>
            </a:pPr>
            <a:r>
              <a:rPr lang="en-US"/>
              <a:t>Food-Based Dietary Guidelines - </a:t>
            </a:r>
            <a:endParaRPr/>
          </a:p>
          <a:p>
            <a:pPr indent="0" lvl="0" marL="0" rtl="0" algn="ctr">
              <a:spcBef>
                <a:spcPts val="0"/>
              </a:spcBef>
              <a:spcAft>
                <a:spcPts val="0"/>
              </a:spcAft>
              <a:buNone/>
            </a:pPr>
            <a:r>
              <a:rPr lang="en-US"/>
              <a:t>United Arab Emirates (2019)</a:t>
            </a:r>
            <a:endParaRPr/>
          </a:p>
        </p:txBody>
      </p:sp>
      <p:pic>
        <p:nvPicPr>
          <p:cNvPr id="2787" name="Google Shape;2787;g161da0a128f_0_171"/>
          <p:cNvPicPr preferRelativeResize="0"/>
          <p:nvPr/>
        </p:nvPicPr>
        <p:blipFill rotWithShape="1">
          <a:blip r:embed="rId4">
            <a:alphaModFix/>
          </a:blip>
          <a:srcRect b="0" l="20323" r="25581" t="12242"/>
          <a:stretch/>
        </p:blipFill>
        <p:spPr>
          <a:xfrm>
            <a:off x="7300825" y="2268550"/>
            <a:ext cx="3113875" cy="36766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2" name="Shape 2792"/>
        <p:cNvGrpSpPr/>
        <p:nvPr/>
      </p:nvGrpSpPr>
      <p:grpSpPr>
        <a:xfrm>
          <a:off x="0" y="0"/>
          <a:ext cx="0" cy="0"/>
          <a:chOff x="0" y="0"/>
          <a:chExt cx="0" cy="0"/>
        </a:xfrm>
      </p:grpSpPr>
      <p:sp>
        <p:nvSpPr>
          <p:cNvPr id="2793" name="Google Shape;2793;g161da0a128f_0_190"/>
          <p:cNvSpPr txBox="1"/>
          <p:nvPr>
            <p:ph idx="1" type="body"/>
          </p:nvPr>
        </p:nvSpPr>
        <p:spPr>
          <a:xfrm>
            <a:off x="1636825" y="1825625"/>
            <a:ext cx="5313300" cy="4351500"/>
          </a:xfrm>
          <a:prstGeom prst="rect">
            <a:avLst/>
          </a:prstGeom>
        </p:spPr>
        <p:txBody>
          <a:bodyPr anchorCtr="0" anchor="ctr" bIns="45700" lIns="91425" spcFirstLastPara="1" rIns="91425" wrap="square" tIns="45700">
            <a:normAutofit/>
          </a:bodyPr>
          <a:lstStyle/>
          <a:p>
            <a:pPr indent="0" lvl="0" marL="0" rtl="0" algn="l">
              <a:lnSpc>
                <a:spcPct val="115000"/>
              </a:lnSpc>
              <a:spcBef>
                <a:spcPts val="1000"/>
              </a:spcBef>
              <a:spcAft>
                <a:spcPts val="0"/>
              </a:spcAft>
              <a:buNone/>
            </a:pPr>
            <a:r>
              <a:rPr b="1" lang="en-US" sz="1800"/>
              <a:t>Messages:</a:t>
            </a:r>
            <a:endParaRPr sz="1800"/>
          </a:p>
          <a:p>
            <a:pPr indent="0" lvl="0" marL="0" rtl="0" algn="l">
              <a:lnSpc>
                <a:spcPct val="115000"/>
              </a:lnSpc>
              <a:spcBef>
                <a:spcPts val="1000"/>
              </a:spcBef>
              <a:spcAft>
                <a:spcPts val="0"/>
              </a:spcAft>
              <a:buNone/>
            </a:pPr>
            <a:r>
              <a:rPr lang="en-US" sz="1800"/>
              <a:t>Support and strengthen a healthy lifestyle through a healthy diet and physical activity for all. </a:t>
            </a:r>
            <a:endParaRPr sz="1800"/>
          </a:p>
          <a:p>
            <a:pPr indent="0" lvl="0" marL="0" rtl="0" algn="l">
              <a:lnSpc>
                <a:spcPct val="115000"/>
              </a:lnSpc>
              <a:spcBef>
                <a:spcPts val="1000"/>
              </a:spcBef>
              <a:spcAft>
                <a:spcPts val="0"/>
              </a:spcAft>
              <a:buNone/>
            </a:pPr>
            <a:r>
              <a:rPr lang="en-US" sz="1800"/>
              <a:t>Maintain healthy eating at all stages of life.</a:t>
            </a:r>
            <a:endParaRPr sz="1800"/>
          </a:p>
          <a:p>
            <a:pPr indent="0" lvl="0" marL="0" rtl="0" algn="l">
              <a:lnSpc>
                <a:spcPct val="115000"/>
              </a:lnSpc>
              <a:spcBef>
                <a:spcPts val="1000"/>
              </a:spcBef>
              <a:spcAft>
                <a:spcPts val="0"/>
              </a:spcAft>
              <a:buNone/>
            </a:pPr>
            <a:r>
              <a:rPr lang="en-US" sz="1800"/>
              <a:t>Reduce calories by reducing sugar, fat (especially saturated and trans fat), and salt intake.</a:t>
            </a:r>
            <a:endParaRPr sz="1800"/>
          </a:p>
          <a:p>
            <a:pPr indent="0" lvl="0" marL="0" rtl="0" algn="l">
              <a:lnSpc>
                <a:spcPct val="115000"/>
              </a:lnSpc>
              <a:spcBef>
                <a:spcPts val="1000"/>
              </a:spcBef>
              <a:spcAft>
                <a:spcPts val="0"/>
              </a:spcAft>
              <a:buNone/>
            </a:pPr>
            <a:r>
              <a:rPr lang="en-US" sz="1800"/>
              <a:t>Consume diversified nutrient-rich foods and beverages.</a:t>
            </a:r>
            <a:endParaRPr sz="1800"/>
          </a:p>
          <a:p>
            <a:pPr indent="0" lvl="0" marL="0" rtl="0" algn="l">
              <a:lnSpc>
                <a:spcPct val="115000"/>
              </a:lnSpc>
              <a:spcBef>
                <a:spcPts val="1000"/>
              </a:spcBef>
              <a:spcAft>
                <a:spcPts val="0"/>
              </a:spcAft>
              <a:buNone/>
            </a:pPr>
            <a:r>
              <a:rPr lang="en-US" sz="1800"/>
              <a:t>To adopt healthy eating patterns, replace unhealthy foods with healthy foods.</a:t>
            </a:r>
            <a:endParaRPr sz="1800"/>
          </a:p>
          <a:p>
            <a:pPr indent="0" lvl="0" marL="0" rtl="0" algn="l">
              <a:lnSpc>
                <a:spcPct val="115000"/>
              </a:lnSpc>
              <a:spcBef>
                <a:spcPts val="1000"/>
              </a:spcBef>
              <a:spcAft>
                <a:spcPts val="0"/>
              </a:spcAft>
              <a:buNone/>
            </a:pPr>
            <a:r>
              <a:rPr lang="en-US" sz="1800"/>
              <a:t>Ensure food safety.</a:t>
            </a:r>
            <a:endParaRPr sz="1800"/>
          </a:p>
        </p:txBody>
      </p:sp>
      <p:sp>
        <p:nvSpPr>
          <p:cNvPr id="2794" name="Google Shape;2794;g161da0a128f_0_190"/>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
        <p:nvSpPr>
          <p:cNvPr id="2795" name="Google Shape;2795;g161da0a128f_0_190"/>
          <p:cNvSpPr txBox="1"/>
          <p:nvPr>
            <p:ph type="title"/>
          </p:nvPr>
        </p:nvSpPr>
        <p:spPr>
          <a:xfrm>
            <a:off x="1945351" y="365125"/>
            <a:ext cx="8301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Food-Based Dietary Guidelines - </a:t>
            </a:r>
            <a:endParaRPr/>
          </a:p>
          <a:p>
            <a:pPr indent="0" lvl="0" marL="0" rtl="0" algn="ctr">
              <a:spcBef>
                <a:spcPts val="0"/>
              </a:spcBef>
              <a:spcAft>
                <a:spcPts val="0"/>
              </a:spcAft>
              <a:buNone/>
            </a:pPr>
            <a:r>
              <a:rPr lang="en-US"/>
              <a:t>United Arab Emirates (2019)</a:t>
            </a:r>
            <a:endParaRPr/>
          </a:p>
        </p:txBody>
      </p:sp>
      <p:pic>
        <p:nvPicPr>
          <p:cNvPr id="2796" name="Google Shape;2796;g161da0a128f_0_190"/>
          <p:cNvPicPr preferRelativeResize="0"/>
          <p:nvPr/>
        </p:nvPicPr>
        <p:blipFill rotWithShape="1">
          <a:blip r:embed="rId3">
            <a:alphaModFix/>
          </a:blip>
          <a:srcRect b="0" l="20323" r="25581" t="12242"/>
          <a:stretch/>
        </p:blipFill>
        <p:spPr>
          <a:xfrm>
            <a:off x="7300825" y="2268550"/>
            <a:ext cx="3113875" cy="36766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1" name="Shape 2801"/>
        <p:cNvGrpSpPr/>
        <p:nvPr/>
      </p:nvGrpSpPr>
      <p:grpSpPr>
        <a:xfrm>
          <a:off x="0" y="0"/>
          <a:ext cx="0" cy="0"/>
          <a:chOff x="0" y="0"/>
          <a:chExt cx="0" cy="0"/>
        </a:xfrm>
      </p:grpSpPr>
      <p:pic>
        <p:nvPicPr>
          <p:cNvPr id="2802" name="Google Shape;2802;g161da0a128f_0_199"/>
          <p:cNvPicPr preferRelativeResize="0"/>
          <p:nvPr/>
        </p:nvPicPr>
        <p:blipFill>
          <a:blip r:embed="rId4">
            <a:alphaModFix/>
          </a:blip>
          <a:stretch>
            <a:fillRect/>
          </a:stretch>
        </p:blipFill>
        <p:spPr>
          <a:xfrm>
            <a:off x="1915457" y="2009250"/>
            <a:ext cx="3786725" cy="4114800"/>
          </a:xfrm>
          <a:prstGeom prst="rect">
            <a:avLst/>
          </a:prstGeom>
          <a:noFill/>
          <a:ln>
            <a:noFill/>
          </a:ln>
        </p:spPr>
      </p:pic>
      <p:sp>
        <p:nvSpPr>
          <p:cNvPr id="2803" name="Google Shape;2803;g161da0a128f_0_199"/>
          <p:cNvSpPr txBox="1"/>
          <p:nvPr>
            <p:ph idx="1" type="body"/>
          </p:nvPr>
        </p:nvSpPr>
        <p:spPr>
          <a:xfrm>
            <a:off x="6143443" y="1976850"/>
            <a:ext cx="4133100" cy="4114800"/>
          </a:xfrm>
          <a:prstGeom prst="rect">
            <a:avLst/>
          </a:prstGeom>
        </p:spPr>
        <p:txBody>
          <a:bodyPr anchorCtr="0" anchor="ctr" bIns="45700" lIns="91425" spcFirstLastPara="1" rIns="91425" wrap="square" tIns="45700">
            <a:normAutofit/>
          </a:bodyPr>
          <a:lstStyle/>
          <a:p>
            <a:pPr indent="0" lvl="0" marL="0" rtl="0" algn="l">
              <a:lnSpc>
                <a:spcPct val="115000"/>
              </a:lnSpc>
              <a:spcBef>
                <a:spcPts val="0"/>
              </a:spcBef>
              <a:spcAft>
                <a:spcPts val="0"/>
              </a:spcAft>
              <a:buNone/>
            </a:pPr>
            <a:r>
              <a:rPr b="1" lang="en-US" sz="1800"/>
              <a:t>Food Groups:</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US" sz="1800"/>
              <a:t>It is divided into six food groups, each one represented with a unique colour.</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US" sz="1800"/>
              <a:t>What distinguishes UAE food guide is the addition of water as a group representing the base of the Burj with a blue color. </a:t>
            </a:r>
            <a:endParaRPr sz="1800"/>
          </a:p>
        </p:txBody>
      </p:sp>
      <p:sp>
        <p:nvSpPr>
          <p:cNvPr id="2804" name="Google Shape;2804;g161da0a128f_0_199"/>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
        <p:nvSpPr>
          <p:cNvPr id="2805" name="Google Shape;2805;g161da0a128f_0_199"/>
          <p:cNvSpPr txBox="1"/>
          <p:nvPr>
            <p:ph type="title"/>
          </p:nvPr>
        </p:nvSpPr>
        <p:spPr>
          <a:xfrm>
            <a:off x="1945351" y="365125"/>
            <a:ext cx="8301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Food-Based Dietary Guidelines - </a:t>
            </a:r>
            <a:endParaRPr/>
          </a:p>
          <a:p>
            <a:pPr indent="0" lvl="0" marL="0" rtl="0" algn="ctr">
              <a:spcBef>
                <a:spcPts val="0"/>
              </a:spcBef>
              <a:spcAft>
                <a:spcPts val="0"/>
              </a:spcAft>
              <a:buNone/>
            </a:pPr>
            <a:r>
              <a:rPr lang="en-US"/>
              <a:t>United Arab Emirates (2019)</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0" name="Shape 2810"/>
        <p:cNvGrpSpPr/>
        <p:nvPr/>
      </p:nvGrpSpPr>
      <p:grpSpPr>
        <a:xfrm>
          <a:off x="0" y="0"/>
          <a:ext cx="0" cy="0"/>
          <a:chOff x="0" y="0"/>
          <a:chExt cx="0" cy="0"/>
        </a:xfrm>
      </p:grpSpPr>
      <p:sp>
        <p:nvSpPr>
          <p:cNvPr id="2811" name="Google Shape;2811;g161da0a128f_0_214"/>
          <p:cNvSpPr txBox="1"/>
          <p:nvPr>
            <p:ph idx="1" type="body"/>
          </p:nvPr>
        </p:nvSpPr>
        <p:spPr>
          <a:xfrm>
            <a:off x="6096488" y="1976850"/>
            <a:ext cx="4150800" cy="4114800"/>
          </a:xfrm>
          <a:prstGeom prst="rect">
            <a:avLst/>
          </a:prstGeom>
        </p:spPr>
        <p:txBody>
          <a:bodyPr anchorCtr="0" anchor="ctr" bIns="45700" lIns="91425" spcFirstLastPara="1" rIns="91425" wrap="square" tIns="45700">
            <a:normAutofit/>
          </a:bodyPr>
          <a:lstStyle/>
          <a:p>
            <a:pPr indent="0" lvl="0" marL="0" rtl="0" algn="l">
              <a:lnSpc>
                <a:spcPct val="115000"/>
              </a:lnSpc>
              <a:spcBef>
                <a:spcPts val="0"/>
              </a:spcBef>
              <a:spcAft>
                <a:spcPts val="0"/>
              </a:spcAft>
              <a:buNone/>
            </a:pPr>
            <a:r>
              <a:rPr b="1" lang="en-US" sz="1800"/>
              <a:t>Food Groups:</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US" sz="1800"/>
              <a:t>The food groups (in addition to water) are:</a:t>
            </a:r>
            <a:endParaRPr sz="1800"/>
          </a:p>
          <a:p>
            <a:pPr indent="0" lvl="0" marL="457200" rtl="0" algn="l">
              <a:lnSpc>
                <a:spcPct val="115000"/>
              </a:lnSpc>
              <a:spcBef>
                <a:spcPts val="0"/>
              </a:spcBef>
              <a:spcAft>
                <a:spcPts val="0"/>
              </a:spcAft>
              <a:buNone/>
            </a:pPr>
            <a:r>
              <a:t/>
            </a:r>
            <a:endParaRPr sz="1800"/>
          </a:p>
          <a:p>
            <a:pPr indent="0" lvl="0" marL="457200" rtl="0" algn="l">
              <a:lnSpc>
                <a:spcPct val="115000"/>
              </a:lnSpc>
              <a:spcBef>
                <a:spcPts val="0"/>
              </a:spcBef>
              <a:spcAft>
                <a:spcPts val="0"/>
              </a:spcAft>
              <a:buNone/>
            </a:pPr>
            <a:r>
              <a:rPr lang="en-US" sz="1800"/>
              <a:t>1)	Cereals and starches</a:t>
            </a:r>
            <a:endParaRPr sz="1800"/>
          </a:p>
          <a:p>
            <a:pPr indent="0" lvl="0" marL="457200" rtl="0" algn="l">
              <a:lnSpc>
                <a:spcPct val="115000"/>
              </a:lnSpc>
              <a:spcBef>
                <a:spcPts val="0"/>
              </a:spcBef>
              <a:spcAft>
                <a:spcPts val="0"/>
              </a:spcAft>
              <a:buNone/>
            </a:pPr>
            <a:r>
              <a:rPr lang="en-US" sz="1800"/>
              <a:t>2)	Vegetables</a:t>
            </a:r>
            <a:endParaRPr sz="1800"/>
          </a:p>
          <a:p>
            <a:pPr indent="0" lvl="0" marL="457200" rtl="0" algn="l">
              <a:lnSpc>
                <a:spcPct val="115000"/>
              </a:lnSpc>
              <a:spcBef>
                <a:spcPts val="0"/>
              </a:spcBef>
              <a:spcAft>
                <a:spcPts val="0"/>
              </a:spcAft>
              <a:buNone/>
            </a:pPr>
            <a:r>
              <a:rPr lang="en-US" sz="1800"/>
              <a:t>3)	Fruits</a:t>
            </a:r>
            <a:endParaRPr sz="1800"/>
          </a:p>
          <a:p>
            <a:pPr indent="0" lvl="0" marL="457200" rtl="0" algn="l">
              <a:lnSpc>
                <a:spcPct val="115000"/>
              </a:lnSpc>
              <a:spcBef>
                <a:spcPts val="0"/>
              </a:spcBef>
              <a:spcAft>
                <a:spcPts val="0"/>
              </a:spcAft>
              <a:buNone/>
            </a:pPr>
            <a:r>
              <a:rPr lang="en-US" sz="1800"/>
              <a:t>4)	Dairy products</a:t>
            </a:r>
            <a:endParaRPr sz="1800"/>
          </a:p>
          <a:p>
            <a:pPr indent="0" lvl="0" marL="457200" rtl="0" algn="l">
              <a:lnSpc>
                <a:spcPct val="115000"/>
              </a:lnSpc>
              <a:spcBef>
                <a:spcPts val="0"/>
              </a:spcBef>
              <a:spcAft>
                <a:spcPts val="0"/>
              </a:spcAft>
              <a:buNone/>
            </a:pPr>
            <a:r>
              <a:rPr lang="en-US" sz="1800"/>
              <a:t>5)	Meats and proteins</a:t>
            </a:r>
            <a:endParaRPr sz="1800"/>
          </a:p>
          <a:p>
            <a:pPr indent="0" lvl="0" marL="457200" rtl="0" algn="l">
              <a:lnSpc>
                <a:spcPct val="115000"/>
              </a:lnSpc>
              <a:spcBef>
                <a:spcPts val="0"/>
              </a:spcBef>
              <a:spcAft>
                <a:spcPts val="0"/>
              </a:spcAft>
              <a:buNone/>
            </a:pPr>
            <a:r>
              <a:rPr lang="en-US" sz="1800"/>
              <a:t>6)	Fats</a:t>
            </a:r>
            <a:endParaRPr sz="1800"/>
          </a:p>
        </p:txBody>
      </p:sp>
      <p:sp>
        <p:nvSpPr>
          <p:cNvPr id="2812" name="Google Shape;2812;g161da0a128f_0_214"/>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
        <p:nvSpPr>
          <p:cNvPr id="2813" name="Google Shape;2813;g161da0a128f_0_214"/>
          <p:cNvSpPr txBox="1"/>
          <p:nvPr>
            <p:ph type="title"/>
          </p:nvPr>
        </p:nvSpPr>
        <p:spPr>
          <a:xfrm>
            <a:off x="1945351" y="365125"/>
            <a:ext cx="8301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Food-Based Dietary Guidelines - </a:t>
            </a:r>
            <a:endParaRPr/>
          </a:p>
          <a:p>
            <a:pPr indent="0" lvl="0" marL="0" rtl="0" algn="ctr">
              <a:spcBef>
                <a:spcPts val="0"/>
              </a:spcBef>
              <a:spcAft>
                <a:spcPts val="0"/>
              </a:spcAft>
              <a:buNone/>
            </a:pPr>
            <a:r>
              <a:rPr lang="en-US"/>
              <a:t>United Arab Emirates (2019)</a:t>
            </a:r>
            <a:endParaRPr/>
          </a:p>
        </p:txBody>
      </p:sp>
      <p:pic>
        <p:nvPicPr>
          <p:cNvPr id="2814" name="Google Shape;2814;g161da0a128f_0_214"/>
          <p:cNvPicPr preferRelativeResize="0"/>
          <p:nvPr/>
        </p:nvPicPr>
        <p:blipFill>
          <a:blip r:embed="rId3">
            <a:alphaModFix/>
          </a:blip>
          <a:stretch>
            <a:fillRect/>
          </a:stretch>
        </p:blipFill>
        <p:spPr>
          <a:xfrm>
            <a:off x="1915457" y="2009250"/>
            <a:ext cx="3786725" cy="4114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9" name="Shape 2819"/>
        <p:cNvGrpSpPr/>
        <p:nvPr/>
      </p:nvGrpSpPr>
      <p:grpSpPr>
        <a:xfrm>
          <a:off x="0" y="0"/>
          <a:ext cx="0" cy="0"/>
          <a:chOff x="0" y="0"/>
          <a:chExt cx="0" cy="0"/>
        </a:xfrm>
      </p:grpSpPr>
      <p:sp>
        <p:nvSpPr>
          <p:cNvPr id="2820" name="Google Shape;2820;g161da0a128f_0_236"/>
          <p:cNvSpPr txBox="1"/>
          <p:nvPr>
            <p:ph idx="1" type="body"/>
          </p:nvPr>
        </p:nvSpPr>
        <p:spPr>
          <a:xfrm>
            <a:off x="5828547" y="1989225"/>
            <a:ext cx="4791900" cy="4123500"/>
          </a:xfrm>
          <a:prstGeom prst="rect">
            <a:avLst/>
          </a:prstGeom>
        </p:spPr>
        <p:txBody>
          <a:bodyPr anchorCtr="0" anchor="ctr" bIns="45700" lIns="91425" spcFirstLastPara="1" rIns="91425" wrap="square" tIns="45700">
            <a:normAutofit/>
          </a:bodyPr>
          <a:lstStyle/>
          <a:p>
            <a:pPr indent="0" lvl="0" marL="0" rtl="0" algn="l">
              <a:lnSpc>
                <a:spcPct val="115000"/>
              </a:lnSpc>
              <a:spcBef>
                <a:spcPts val="1000"/>
              </a:spcBef>
              <a:spcAft>
                <a:spcPts val="0"/>
              </a:spcAft>
              <a:buNone/>
            </a:pPr>
            <a:r>
              <a:rPr lang="en-US" sz="1800"/>
              <a:t>Any food made from wheat, rice, oats, bread, pasta, and breakfast cereals is in the grain group.</a:t>
            </a:r>
            <a:endParaRPr sz="1800"/>
          </a:p>
          <a:p>
            <a:pPr indent="0" lvl="0" marL="0" rtl="0" algn="l">
              <a:lnSpc>
                <a:spcPct val="115000"/>
              </a:lnSpc>
              <a:spcBef>
                <a:spcPts val="1000"/>
              </a:spcBef>
              <a:spcAft>
                <a:spcPts val="0"/>
              </a:spcAft>
              <a:buNone/>
            </a:pPr>
            <a:r>
              <a:rPr b="1" lang="en-US" sz="1800"/>
              <a:t>Grains are divided into two subgroups</a:t>
            </a:r>
            <a:r>
              <a:rPr lang="en-US" sz="1800"/>
              <a:t>: </a:t>
            </a:r>
            <a:endParaRPr sz="1800"/>
          </a:p>
          <a:p>
            <a:pPr indent="0" lvl="0" marL="0" rtl="0" algn="l">
              <a:lnSpc>
                <a:spcPct val="115000"/>
              </a:lnSpc>
              <a:spcBef>
                <a:spcPts val="1000"/>
              </a:spcBef>
              <a:spcAft>
                <a:spcPts val="0"/>
              </a:spcAft>
              <a:buNone/>
            </a:pPr>
            <a:r>
              <a:rPr b="1" lang="en-US" sz="1800"/>
              <a:t>Whole Grains and Refined Grains</a:t>
            </a:r>
            <a:endParaRPr b="1" sz="1800"/>
          </a:p>
          <a:p>
            <a:pPr indent="0" lvl="0" marL="457200" rtl="0" algn="l">
              <a:lnSpc>
                <a:spcPct val="115000"/>
              </a:lnSpc>
              <a:spcBef>
                <a:spcPts val="1000"/>
              </a:spcBef>
              <a:spcAft>
                <a:spcPts val="0"/>
              </a:spcAft>
              <a:buNone/>
            </a:pPr>
            <a:r>
              <a:rPr b="1" lang="en-US" sz="1800"/>
              <a:t>Whole grains</a:t>
            </a:r>
            <a:r>
              <a:rPr lang="en-US" sz="1800"/>
              <a:t> contain the entire grain; the bran, germ, and endosperm</a:t>
            </a:r>
            <a:endParaRPr sz="1800"/>
          </a:p>
          <a:p>
            <a:pPr indent="0" lvl="0" marL="457200" rtl="0" algn="l">
              <a:lnSpc>
                <a:spcPct val="115000"/>
              </a:lnSpc>
              <a:spcBef>
                <a:spcPts val="1000"/>
              </a:spcBef>
              <a:spcAft>
                <a:spcPts val="0"/>
              </a:spcAft>
              <a:buNone/>
            </a:pPr>
            <a:r>
              <a:rPr b="1" lang="en-US" sz="1800"/>
              <a:t>Refined grains</a:t>
            </a:r>
            <a:r>
              <a:rPr lang="en-US" sz="1800"/>
              <a:t> have been processed and dietary fiber, iron, and many B vitamins were removed. (ex: white rice and flour)</a:t>
            </a:r>
            <a:endParaRPr sz="1800"/>
          </a:p>
        </p:txBody>
      </p:sp>
      <p:sp>
        <p:nvSpPr>
          <p:cNvPr id="2821" name="Google Shape;2821;g161da0a128f_0_236"/>
          <p:cNvSpPr txBox="1"/>
          <p:nvPr>
            <p:ph type="title"/>
          </p:nvPr>
        </p:nvSpPr>
        <p:spPr>
          <a:xfrm>
            <a:off x="1945351" y="365125"/>
            <a:ext cx="8301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Food Groups: </a:t>
            </a:r>
            <a:r>
              <a:rPr lang="en-US">
                <a:solidFill>
                  <a:srgbClr val="74A50F"/>
                </a:solidFill>
              </a:rPr>
              <a:t>Grains</a:t>
            </a:r>
            <a:endParaRPr>
              <a:solidFill>
                <a:srgbClr val="74A50F"/>
              </a:solidFill>
            </a:endParaRPr>
          </a:p>
        </p:txBody>
      </p:sp>
      <p:sp>
        <p:nvSpPr>
          <p:cNvPr id="2822" name="Google Shape;2822;g161da0a128f_0_236"/>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n overhead photographs of a wooden bowl filled with rice." id="2823" name="Google Shape;2823;g161da0a128f_0_236" title="Bowl of rice"/>
          <p:cNvPicPr preferRelativeResize="0"/>
          <p:nvPr/>
        </p:nvPicPr>
        <p:blipFill rotWithShape="1">
          <a:blip r:embed="rId3">
            <a:alphaModFix/>
          </a:blip>
          <a:srcRect b="5810" l="9279" r="6595" t="8996"/>
          <a:stretch/>
        </p:blipFill>
        <p:spPr>
          <a:xfrm>
            <a:off x="1571553" y="2318625"/>
            <a:ext cx="3784200" cy="33896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7" name="Shape 2637"/>
        <p:cNvGrpSpPr/>
        <p:nvPr/>
      </p:nvGrpSpPr>
      <p:grpSpPr>
        <a:xfrm>
          <a:off x="0" y="0"/>
          <a:ext cx="0" cy="0"/>
          <a:chOff x="0" y="0"/>
          <a:chExt cx="0" cy="0"/>
        </a:xfrm>
      </p:grpSpPr>
      <p:sp>
        <p:nvSpPr>
          <p:cNvPr id="2638" name="Google Shape;2638;g161c52533fb_0_16440"/>
          <p:cNvSpPr txBox="1"/>
          <p:nvPr>
            <p:ph type="title"/>
          </p:nvPr>
        </p:nvSpPr>
        <p:spPr>
          <a:xfrm>
            <a:off x="1945351" y="365125"/>
            <a:ext cx="8301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Dietary Guidelines</a:t>
            </a:r>
            <a:endParaRPr/>
          </a:p>
        </p:txBody>
      </p:sp>
      <p:pic>
        <p:nvPicPr>
          <p:cNvPr id="2639" name="Google Shape;2639;g161c52533fb_0_16440"/>
          <p:cNvPicPr preferRelativeResize="0"/>
          <p:nvPr/>
        </p:nvPicPr>
        <p:blipFill rotWithShape="1">
          <a:blip r:embed="rId3">
            <a:alphaModFix/>
          </a:blip>
          <a:srcRect b="10354" l="11168" r="11161" t="10116"/>
          <a:stretch/>
        </p:blipFill>
        <p:spPr>
          <a:xfrm>
            <a:off x="7082918" y="2206275"/>
            <a:ext cx="3285151" cy="3363927"/>
          </a:xfrm>
          <a:prstGeom prst="rect">
            <a:avLst/>
          </a:prstGeom>
          <a:noFill/>
          <a:ln>
            <a:noFill/>
          </a:ln>
        </p:spPr>
      </p:pic>
      <p:sp>
        <p:nvSpPr>
          <p:cNvPr id="2640" name="Google Shape;2640;g161c52533fb_0_16440"/>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
        <p:nvSpPr>
          <p:cNvPr id="2641" name="Google Shape;2641;g161c52533fb_0_16440"/>
          <p:cNvSpPr txBox="1"/>
          <p:nvPr>
            <p:ph idx="1" type="body"/>
          </p:nvPr>
        </p:nvSpPr>
        <p:spPr>
          <a:xfrm>
            <a:off x="1823931" y="1825625"/>
            <a:ext cx="5023800" cy="4351500"/>
          </a:xfrm>
          <a:prstGeom prst="rect">
            <a:avLst/>
          </a:prstGeom>
        </p:spPr>
        <p:txBody>
          <a:bodyPr anchorCtr="0" anchor="ctr" bIns="45700" lIns="91425" spcFirstLastPara="1" rIns="91425" wrap="square" tIns="45700">
            <a:normAutofit/>
          </a:bodyPr>
          <a:lstStyle/>
          <a:p>
            <a:pPr indent="0" lvl="0" marL="0" rtl="0" algn="l">
              <a:lnSpc>
                <a:spcPct val="115000"/>
              </a:lnSpc>
              <a:spcBef>
                <a:spcPts val="1000"/>
              </a:spcBef>
              <a:spcAft>
                <a:spcPts val="0"/>
              </a:spcAft>
              <a:buClr>
                <a:schemeClr val="dk1"/>
              </a:buClr>
              <a:buSzPts val="1100"/>
              <a:buFont typeface="Arial"/>
              <a:buNone/>
            </a:pPr>
            <a:r>
              <a:rPr b="1" lang="en-US" sz="1800"/>
              <a:t>Science-based advice</a:t>
            </a:r>
            <a:r>
              <a:rPr lang="en-US" sz="1800"/>
              <a:t>:</a:t>
            </a:r>
            <a:endParaRPr sz="1800"/>
          </a:p>
          <a:p>
            <a:pPr indent="0" lvl="0" marL="457200" rtl="0" algn="l">
              <a:lnSpc>
                <a:spcPct val="115000"/>
              </a:lnSpc>
              <a:spcBef>
                <a:spcPts val="1000"/>
              </a:spcBef>
              <a:spcAft>
                <a:spcPts val="0"/>
              </a:spcAft>
              <a:buClr>
                <a:schemeClr val="dk1"/>
              </a:buClr>
              <a:buSzPts val="1100"/>
              <a:buFont typeface="Arial"/>
              <a:buNone/>
            </a:pPr>
            <a:r>
              <a:rPr lang="en-US" sz="1800"/>
              <a:t>Promote health</a:t>
            </a:r>
            <a:endParaRPr sz="1800"/>
          </a:p>
          <a:p>
            <a:pPr indent="0" lvl="0" marL="457200" rtl="0" algn="l">
              <a:lnSpc>
                <a:spcPct val="115000"/>
              </a:lnSpc>
              <a:spcBef>
                <a:spcPts val="1000"/>
              </a:spcBef>
              <a:spcAft>
                <a:spcPts val="0"/>
              </a:spcAft>
              <a:buClr>
                <a:schemeClr val="dk1"/>
              </a:buClr>
              <a:buSzPts val="1100"/>
              <a:buFont typeface="Arial"/>
              <a:buNone/>
            </a:pPr>
            <a:r>
              <a:rPr lang="en-US" sz="1800"/>
              <a:t>Reduce risk of major chronic disease</a:t>
            </a:r>
            <a:endParaRPr sz="1800"/>
          </a:p>
          <a:p>
            <a:pPr indent="0" lvl="0" marL="0" rtl="0" algn="l">
              <a:lnSpc>
                <a:spcPct val="115000"/>
              </a:lnSpc>
              <a:spcBef>
                <a:spcPts val="1000"/>
              </a:spcBef>
              <a:spcAft>
                <a:spcPts val="0"/>
              </a:spcAft>
              <a:buClr>
                <a:schemeClr val="dk1"/>
              </a:buClr>
              <a:buSzPts val="1100"/>
              <a:buFont typeface="Arial"/>
              <a:buNone/>
            </a:pPr>
            <a:r>
              <a:rPr b="1" lang="en-US" sz="1800"/>
              <a:t>Target people</a:t>
            </a:r>
            <a:r>
              <a:rPr lang="en-US" sz="1800"/>
              <a:t>: </a:t>
            </a:r>
            <a:endParaRPr sz="1800"/>
          </a:p>
          <a:p>
            <a:pPr indent="457200" lvl="0" marL="0" rtl="0" algn="l">
              <a:lnSpc>
                <a:spcPct val="115000"/>
              </a:lnSpc>
              <a:spcBef>
                <a:spcPts val="1000"/>
              </a:spcBef>
              <a:spcAft>
                <a:spcPts val="0"/>
              </a:spcAft>
              <a:buClr>
                <a:schemeClr val="dk1"/>
              </a:buClr>
              <a:buSzPts val="1100"/>
              <a:buFont typeface="Arial"/>
              <a:buNone/>
            </a:pPr>
            <a:r>
              <a:rPr lang="en-US" sz="1800"/>
              <a:t>Apply to most people age 2 and older</a:t>
            </a:r>
            <a:endParaRPr sz="1800"/>
          </a:p>
          <a:p>
            <a:pPr indent="0" lvl="0" marL="0" rtl="0" algn="l">
              <a:lnSpc>
                <a:spcPct val="115000"/>
              </a:lnSpc>
              <a:spcBef>
                <a:spcPts val="1000"/>
              </a:spcBef>
              <a:spcAft>
                <a:spcPts val="0"/>
              </a:spcAft>
              <a:buNone/>
            </a:pPr>
            <a:r>
              <a:rPr b="1" lang="en-US" sz="1800"/>
              <a:t>The Dietary Guidelines are revised and reissued every 5 years.</a:t>
            </a:r>
            <a:endParaRPr b="1"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8" name="Shape 2828"/>
        <p:cNvGrpSpPr/>
        <p:nvPr/>
      </p:nvGrpSpPr>
      <p:grpSpPr>
        <a:xfrm>
          <a:off x="0" y="0"/>
          <a:ext cx="0" cy="0"/>
          <a:chOff x="0" y="0"/>
          <a:chExt cx="0" cy="0"/>
        </a:xfrm>
      </p:grpSpPr>
      <p:sp>
        <p:nvSpPr>
          <p:cNvPr id="2829" name="Google Shape;2829;g161c52533fb_0_16668"/>
          <p:cNvSpPr txBox="1"/>
          <p:nvPr>
            <p:ph idx="1" type="body"/>
          </p:nvPr>
        </p:nvSpPr>
        <p:spPr>
          <a:xfrm>
            <a:off x="6426200" y="1989225"/>
            <a:ext cx="4497300" cy="4123500"/>
          </a:xfrm>
          <a:prstGeom prst="rect">
            <a:avLst/>
          </a:prstGeom>
        </p:spPr>
        <p:txBody>
          <a:bodyPr anchorCtr="0" anchor="ctr"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b="1" lang="en-US" sz="1800"/>
              <a:t>Key Consumer Message: </a:t>
            </a:r>
            <a:endParaRPr b="1" sz="1800"/>
          </a:p>
          <a:p>
            <a:pPr indent="0" lvl="0" marL="0" rtl="0" algn="l">
              <a:lnSpc>
                <a:spcPct val="115000"/>
              </a:lnSpc>
              <a:spcBef>
                <a:spcPts val="0"/>
              </a:spcBef>
              <a:spcAft>
                <a:spcPts val="0"/>
              </a:spcAft>
              <a:buClr>
                <a:schemeClr val="dk1"/>
              </a:buClr>
              <a:buSzPts val="1100"/>
              <a:buFont typeface="Arial"/>
              <a:buNone/>
            </a:pPr>
            <a:r>
              <a:rPr lang="en-US" sz="1800"/>
              <a:t>Make </a:t>
            </a:r>
            <a:r>
              <a:rPr b="1" lang="en-US" sz="1800"/>
              <a:t>at least half of your grains</a:t>
            </a:r>
            <a:r>
              <a:rPr lang="en-US" sz="1800"/>
              <a:t> whole grains.</a:t>
            </a:r>
            <a:endParaRPr sz="1800"/>
          </a:p>
          <a:p>
            <a:pPr indent="0" lvl="0" marL="0" rtl="0" algn="l">
              <a:lnSpc>
                <a:spcPct val="115000"/>
              </a:lnSpc>
              <a:spcBef>
                <a:spcPts val="0"/>
              </a:spcBef>
              <a:spcAft>
                <a:spcPts val="0"/>
              </a:spcAft>
              <a:buClr>
                <a:schemeClr val="dk1"/>
              </a:buClr>
              <a:buSzPts val="1100"/>
              <a:buFont typeface="Arial"/>
              <a:buNone/>
            </a:pPr>
            <a:r>
              <a:t/>
            </a:r>
            <a:endParaRPr sz="1800"/>
          </a:p>
          <a:p>
            <a:pPr indent="0" lvl="0" marL="0" rtl="0" algn="l">
              <a:lnSpc>
                <a:spcPct val="115000"/>
              </a:lnSpc>
              <a:spcBef>
                <a:spcPts val="0"/>
              </a:spcBef>
              <a:spcAft>
                <a:spcPts val="0"/>
              </a:spcAft>
              <a:buClr>
                <a:schemeClr val="dk1"/>
              </a:buClr>
              <a:buSzPts val="1100"/>
              <a:buFont typeface="Arial"/>
              <a:buNone/>
            </a:pPr>
            <a:r>
              <a:rPr b="1" lang="en-US" sz="1800"/>
              <a:t>How much is needed?: </a:t>
            </a:r>
            <a:endParaRPr b="1" sz="1800"/>
          </a:p>
          <a:p>
            <a:pPr indent="0" lvl="0" marL="0" rtl="0" algn="l">
              <a:lnSpc>
                <a:spcPct val="115000"/>
              </a:lnSpc>
              <a:spcBef>
                <a:spcPts val="0"/>
              </a:spcBef>
              <a:spcAft>
                <a:spcPts val="0"/>
              </a:spcAft>
              <a:buNone/>
            </a:pPr>
            <a:r>
              <a:rPr lang="en-US" sz="1800"/>
              <a:t>Consume </a:t>
            </a:r>
            <a:r>
              <a:rPr b="1" lang="en-US" sz="1800"/>
              <a:t>3 or more ounce (85 - 100g)</a:t>
            </a:r>
            <a:r>
              <a:rPr lang="en-US" sz="1800"/>
              <a:t> – equivalents of whole-grain products per day</a:t>
            </a:r>
            <a:endParaRPr sz="1800"/>
          </a:p>
          <a:p>
            <a:pPr indent="0" lvl="0" marL="0" rtl="0" algn="l">
              <a:lnSpc>
                <a:spcPct val="115000"/>
              </a:lnSpc>
              <a:spcBef>
                <a:spcPts val="0"/>
              </a:spcBef>
              <a:spcAft>
                <a:spcPts val="0"/>
              </a:spcAft>
              <a:buClr>
                <a:schemeClr val="dk1"/>
              </a:buClr>
              <a:buSzPts val="1100"/>
              <a:buFont typeface="Arial"/>
              <a:buNone/>
            </a:pPr>
            <a:r>
              <a:t/>
            </a:r>
            <a:endParaRPr sz="1800"/>
          </a:p>
          <a:p>
            <a:pPr indent="0" lvl="0" marL="0" rtl="0" algn="l">
              <a:lnSpc>
                <a:spcPct val="115000"/>
              </a:lnSpc>
              <a:spcBef>
                <a:spcPts val="0"/>
              </a:spcBef>
              <a:spcAft>
                <a:spcPts val="0"/>
              </a:spcAft>
              <a:buClr>
                <a:schemeClr val="dk1"/>
              </a:buClr>
              <a:buSzPts val="1100"/>
              <a:buFont typeface="Arial"/>
              <a:buNone/>
            </a:pPr>
            <a:r>
              <a:rPr b="1" lang="en-US" sz="1800"/>
              <a:t>What counts as an ounce?</a:t>
            </a:r>
            <a:endParaRPr b="1" sz="1800"/>
          </a:p>
          <a:p>
            <a:pPr indent="-342900" lvl="0" marL="457200" rtl="0" algn="l">
              <a:lnSpc>
                <a:spcPct val="115000"/>
              </a:lnSpc>
              <a:spcBef>
                <a:spcPts val="0"/>
              </a:spcBef>
              <a:spcAft>
                <a:spcPts val="0"/>
              </a:spcAft>
              <a:buSzPts val="1800"/>
              <a:buChar char="•"/>
            </a:pPr>
            <a:r>
              <a:rPr lang="en-US" sz="1800"/>
              <a:t>1 slice of bread</a:t>
            </a:r>
            <a:endParaRPr sz="1800"/>
          </a:p>
          <a:p>
            <a:pPr indent="-342900" lvl="0" marL="457200" rtl="0" algn="l">
              <a:lnSpc>
                <a:spcPct val="115000"/>
              </a:lnSpc>
              <a:spcBef>
                <a:spcPts val="0"/>
              </a:spcBef>
              <a:spcAft>
                <a:spcPts val="0"/>
              </a:spcAft>
              <a:buSzPts val="1800"/>
              <a:buChar char="•"/>
            </a:pPr>
            <a:r>
              <a:rPr lang="en-US" sz="1800"/>
              <a:t>1 cup of ready-to-eat cereal</a:t>
            </a:r>
            <a:endParaRPr sz="1800"/>
          </a:p>
          <a:p>
            <a:pPr indent="-342900" lvl="0" marL="457200" rtl="0" algn="l">
              <a:lnSpc>
                <a:spcPct val="115000"/>
              </a:lnSpc>
              <a:spcBef>
                <a:spcPts val="0"/>
              </a:spcBef>
              <a:spcAft>
                <a:spcPts val="0"/>
              </a:spcAft>
              <a:buSzPts val="1800"/>
              <a:buChar char="•"/>
            </a:pPr>
            <a:r>
              <a:rPr lang="en-US" sz="1800"/>
              <a:t>½ cup of cooked rice or pasta</a:t>
            </a:r>
            <a:endParaRPr sz="1800"/>
          </a:p>
        </p:txBody>
      </p:sp>
      <p:sp>
        <p:nvSpPr>
          <p:cNvPr id="2830" name="Google Shape;2830;g161c52533fb_0_16668"/>
          <p:cNvSpPr txBox="1"/>
          <p:nvPr>
            <p:ph type="title"/>
          </p:nvPr>
        </p:nvSpPr>
        <p:spPr>
          <a:xfrm>
            <a:off x="1945351" y="365125"/>
            <a:ext cx="8301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Food Groups: </a:t>
            </a:r>
            <a:r>
              <a:rPr lang="en-US">
                <a:solidFill>
                  <a:srgbClr val="74A50F"/>
                </a:solidFill>
              </a:rPr>
              <a:t>Grains</a:t>
            </a:r>
            <a:endParaRPr>
              <a:solidFill>
                <a:srgbClr val="74A50F"/>
              </a:solidFill>
            </a:endParaRPr>
          </a:p>
        </p:txBody>
      </p:sp>
      <p:sp>
        <p:nvSpPr>
          <p:cNvPr id="2831" name="Google Shape;2831;g161c52533fb_0_16668"/>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pic>
        <p:nvPicPr>
          <p:cNvPr descr="A photograph of various breads, including a bread loaf, a croissant, bagels, rolls, and a stalk of wheat" id="2832" name="Google Shape;2832;g161c52533fb_0_16668" title="Breads"/>
          <p:cNvPicPr preferRelativeResize="0"/>
          <p:nvPr/>
        </p:nvPicPr>
        <p:blipFill rotWithShape="1">
          <a:blip r:embed="rId3">
            <a:alphaModFix/>
          </a:blip>
          <a:srcRect b="6097" l="5329" r="0" t="15224"/>
          <a:stretch/>
        </p:blipFill>
        <p:spPr>
          <a:xfrm>
            <a:off x="1268500" y="2661974"/>
            <a:ext cx="5157700" cy="27779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7" name="Shape 2837"/>
        <p:cNvGrpSpPr/>
        <p:nvPr/>
      </p:nvGrpSpPr>
      <p:grpSpPr>
        <a:xfrm>
          <a:off x="0" y="0"/>
          <a:ext cx="0" cy="0"/>
          <a:chOff x="0" y="0"/>
          <a:chExt cx="0" cy="0"/>
        </a:xfrm>
      </p:grpSpPr>
      <p:sp>
        <p:nvSpPr>
          <p:cNvPr id="2838" name="Google Shape;2838;g161da0a128f_0_277"/>
          <p:cNvSpPr txBox="1"/>
          <p:nvPr>
            <p:ph idx="4294967295" type="body"/>
          </p:nvPr>
        </p:nvSpPr>
        <p:spPr>
          <a:xfrm>
            <a:off x="5631800" y="1749450"/>
            <a:ext cx="5541000" cy="4422600"/>
          </a:xfrm>
          <a:prstGeom prst="rect">
            <a:avLst/>
          </a:prstGeom>
        </p:spPr>
        <p:txBody>
          <a:bodyPr anchorCtr="0" anchor="ctr" bIns="45700" lIns="91425" spcFirstLastPara="1" rIns="91425" wrap="square" tIns="45700">
            <a:normAutofit/>
          </a:bodyPr>
          <a:lstStyle/>
          <a:p>
            <a:pPr indent="0" lvl="0" marL="0" rtl="0" algn="l">
              <a:lnSpc>
                <a:spcPct val="115000"/>
              </a:lnSpc>
              <a:spcBef>
                <a:spcPts val="1000"/>
              </a:spcBef>
              <a:spcAft>
                <a:spcPts val="0"/>
              </a:spcAft>
              <a:buNone/>
            </a:pPr>
            <a:r>
              <a:rPr lang="en-US" sz="1800"/>
              <a:t>Includes all foods made from meat, poultry, seafood, beans and peas, eggs, processed soy products, nuts, and seeds.</a:t>
            </a:r>
            <a:endParaRPr sz="1800"/>
          </a:p>
          <a:p>
            <a:pPr indent="0" lvl="0" marL="0" rtl="0" algn="l">
              <a:lnSpc>
                <a:spcPct val="115000"/>
              </a:lnSpc>
              <a:spcBef>
                <a:spcPts val="1000"/>
              </a:spcBef>
              <a:spcAft>
                <a:spcPts val="0"/>
              </a:spcAft>
              <a:buNone/>
            </a:pPr>
            <a:r>
              <a:rPr lang="en-US" sz="1800"/>
              <a:t>Choose </a:t>
            </a:r>
            <a:r>
              <a:rPr b="1" lang="en-US" sz="1800"/>
              <a:t>low-fat or lean</a:t>
            </a:r>
            <a:r>
              <a:rPr lang="en-US" sz="1800"/>
              <a:t> meats and poultry.</a:t>
            </a:r>
            <a:endParaRPr sz="1800"/>
          </a:p>
          <a:p>
            <a:pPr indent="0" lvl="0" marL="0" rtl="0" algn="l">
              <a:lnSpc>
                <a:spcPct val="115000"/>
              </a:lnSpc>
              <a:spcBef>
                <a:spcPts val="1000"/>
              </a:spcBef>
              <a:spcAft>
                <a:spcPts val="0"/>
              </a:spcAft>
              <a:buNone/>
            </a:pPr>
            <a:r>
              <a:rPr lang="en-US" sz="1800"/>
              <a:t>Include at least  2 portions of cooked seafood per week.</a:t>
            </a:r>
            <a:endParaRPr sz="1800"/>
          </a:p>
          <a:p>
            <a:pPr indent="0" lvl="0" marL="0" rtl="0" algn="l">
              <a:lnSpc>
                <a:spcPct val="115000"/>
              </a:lnSpc>
              <a:spcBef>
                <a:spcPts val="1000"/>
              </a:spcBef>
              <a:spcAft>
                <a:spcPts val="0"/>
              </a:spcAft>
              <a:buNone/>
            </a:pPr>
            <a:r>
              <a:rPr lang="en-US" sz="1800"/>
              <a:t>Vegetarian options in the Protein Foods Group </a:t>
            </a:r>
            <a:r>
              <a:rPr b="1" lang="en-US" sz="1800"/>
              <a:t>include beans and peas, processed soy products, and nuts and seeds.</a:t>
            </a:r>
            <a:endParaRPr sz="1800"/>
          </a:p>
        </p:txBody>
      </p:sp>
      <p:sp>
        <p:nvSpPr>
          <p:cNvPr id="2839" name="Google Shape;2839;g161da0a128f_0_277"/>
          <p:cNvSpPr txBox="1"/>
          <p:nvPr>
            <p:ph type="title"/>
          </p:nvPr>
        </p:nvSpPr>
        <p:spPr>
          <a:xfrm>
            <a:off x="1945351" y="365125"/>
            <a:ext cx="8301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Food Groups: </a:t>
            </a:r>
            <a:r>
              <a:rPr lang="en-US">
                <a:solidFill>
                  <a:srgbClr val="74A50F"/>
                </a:solidFill>
              </a:rPr>
              <a:t>Proteins</a:t>
            </a:r>
            <a:endParaRPr>
              <a:solidFill>
                <a:srgbClr val="74A50F"/>
              </a:solidFill>
            </a:endParaRPr>
          </a:p>
        </p:txBody>
      </p:sp>
      <p:sp>
        <p:nvSpPr>
          <p:cNvPr id="2840" name="Google Shape;2840;g161da0a128f_0_277"/>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pic>
        <p:nvPicPr>
          <p:cNvPr descr="A photograph of raw whole chicken on top of a wooden serving plate garnished with herbs." id="2841" name="Google Shape;2841;g161da0a128f_0_277" title="Raw Chicken"/>
          <p:cNvPicPr preferRelativeResize="0"/>
          <p:nvPr/>
        </p:nvPicPr>
        <p:blipFill>
          <a:blip r:embed="rId3">
            <a:alphaModFix/>
          </a:blip>
          <a:stretch>
            <a:fillRect/>
          </a:stretch>
        </p:blipFill>
        <p:spPr>
          <a:xfrm>
            <a:off x="1364877" y="2396152"/>
            <a:ext cx="4266925" cy="32321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6" name="Shape 2846"/>
        <p:cNvGrpSpPr/>
        <p:nvPr/>
      </p:nvGrpSpPr>
      <p:grpSpPr>
        <a:xfrm>
          <a:off x="0" y="0"/>
          <a:ext cx="0" cy="0"/>
          <a:chOff x="0" y="0"/>
          <a:chExt cx="0" cy="0"/>
        </a:xfrm>
      </p:grpSpPr>
      <p:pic>
        <p:nvPicPr>
          <p:cNvPr descr="A photograph of three brown eggs" id="2847" name="Google Shape;2847;g161da0a128f_0_2" title="Eggs"/>
          <p:cNvPicPr preferRelativeResize="0"/>
          <p:nvPr/>
        </p:nvPicPr>
        <p:blipFill rotWithShape="1">
          <a:blip r:embed="rId3">
            <a:alphaModFix/>
          </a:blip>
          <a:srcRect b="0" l="6959" r="7011" t="0"/>
          <a:stretch/>
        </p:blipFill>
        <p:spPr>
          <a:xfrm>
            <a:off x="3880187" y="4390123"/>
            <a:ext cx="1984665" cy="1512124"/>
          </a:xfrm>
          <a:prstGeom prst="rect">
            <a:avLst/>
          </a:prstGeom>
          <a:noFill/>
          <a:ln>
            <a:noFill/>
          </a:ln>
        </p:spPr>
      </p:pic>
      <p:sp>
        <p:nvSpPr>
          <p:cNvPr id="2848" name="Google Shape;2848;g161da0a128f_0_2"/>
          <p:cNvSpPr txBox="1"/>
          <p:nvPr>
            <p:ph idx="4294967295" type="body"/>
          </p:nvPr>
        </p:nvSpPr>
        <p:spPr>
          <a:xfrm>
            <a:off x="6418099" y="1749450"/>
            <a:ext cx="4584000" cy="4422600"/>
          </a:xfrm>
          <a:prstGeom prst="rect">
            <a:avLst/>
          </a:prstGeom>
        </p:spPr>
        <p:txBody>
          <a:bodyPr anchorCtr="0" anchor="ctr" bIns="45700" lIns="91425" spcFirstLastPara="1" rIns="91425" wrap="square" tIns="45700">
            <a:normAutofit/>
          </a:bodyPr>
          <a:lstStyle/>
          <a:p>
            <a:pPr indent="0" lvl="0" marL="0" rtl="0" algn="l">
              <a:lnSpc>
                <a:spcPct val="105000"/>
              </a:lnSpc>
              <a:spcBef>
                <a:spcPts val="0"/>
              </a:spcBef>
              <a:spcAft>
                <a:spcPts val="0"/>
              </a:spcAft>
              <a:buNone/>
            </a:pPr>
            <a:r>
              <a:rPr b="1" lang="en-US" sz="1800"/>
              <a:t>Key Consumer Message: </a:t>
            </a:r>
            <a:endParaRPr b="1" sz="1800"/>
          </a:p>
          <a:p>
            <a:pPr indent="0" lvl="0" marL="0" rtl="0" algn="l">
              <a:lnSpc>
                <a:spcPct val="105000"/>
              </a:lnSpc>
              <a:spcBef>
                <a:spcPts val="0"/>
              </a:spcBef>
              <a:spcAft>
                <a:spcPts val="0"/>
              </a:spcAft>
              <a:buNone/>
            </a:pPr>
            <a:r>
              <a:rPr lang="en-US" sz="1800"/>
              <a:t>Choose low-fat or lean meats and poultry including a variety of protein sources (animal and plant).</a:t>
            </a:r>
            <a:endParaRPr sz="1800"/>
          </a:p>
          <a:p>
            <a:pPr indent="0" lvl="0" marL="0" rtl="0" algn="l">
              <a:lnSpc>
                <a:spcPct val="105000"/>
              </a:lnSpc>
              <a:spcBef>
                <a:spcPts val="0"/>
              </a:spcBef>
              <a:spcAft>
                <a:spcPts val="0"/>
              </a:spcAft>
              <a:buNone/>
            </a:pPr>
            <a:r>
              <a:t/>
            </a:r>
            <a:endParaRPr sz="1800"/>
          </a:p>
          <a:p>
            <a:pPr indent="0" lvl="0" marL="0" rtl="0" algn="l">
              <a:lnSpc>
                <a:spcPct val="105000"/>
              </a:lnSpc>
              <a:spcBef>
                <a:spcPts val="0"/>
              </a:spcBef>
              <a:spcAft>
                <a:spcPts val="0"/>
              </a:spcAft>
              <a:buNone/>
            </a:pPr>
            <a:r>
              <a:rPr b="1" lang="en-US" sz="1800"/>
              <a:t>How much is needed?: </a:t>
            </a:r>
            <a:endParaRPr b="1" sz="1800"/>
          </a:p>
          <a:p>
            <a:pPr indent="0" lvl="0" marL="0" rtl="0" algn="l">
              <a:lnSpc>
                <a:spcPct val="105000"/>
              </a:lnSpc>
              <a:spcBef>
                <a:spcPts val="0"/>
              </a:spcBef>
              <a:spcAft>
                <a:spcPts val="0"/>
              </a:spcAft>
              <a:buNone/>
            </a:pPr>
            <a:r>
              <a:rPr lang="en-US" sz="1800"/>
              <a:t>Generally, men and women need </a:t>
            </a:r>
            <a:r>
              <a:rPr b="1" lang="en-US" sz="1800"/>
              <a:t>5½–6 oz every day</a:t>
            </a:r>
            <a:endParaRPr b="1" sz="1800"/>
          </a:p>
          <a:p>
            <a:pPr indent="0" lvl="0" marL="0" rtl="0" algn="l">
              <a:lnSpc>
                <a:spcPct val="105000"/>
              </a:lnSpc>
              <a:spcBef>
                <a:spcPts val="0"/>
              </a:spcBef>
              <a:spcAft>
                <a:spcPts val="0"/>
              </a:spcAft>
              <a:buNone/>
            </a:pPr>
            <a:r>
              <a:t/>
            </a:r>
            <a:endParaRPr sz="1800"/>
          </a:p>
          <a:p>
            <a:pPr indent="0" lvl="0" marL="0" rtl="0" algn="l">
              <a:lnSpc>
                <a:spcPct val="105000"/>
              </a:lnSpc>
              <a:spcBef>
                <a:spcPts val="0"/>
              </a:spcBef>
              <a:spcAft>
                <a:spcPts val="0"/>
              </a:spcAft>
              <a:buNone/>
            </a:pPr>
            <a:r>
              <a:rPr b="1" lang="en-US" sz="1800"/>
              <a:t>What counts as an ounce?</a:t>
            </a:r>
            <a:endParaRPr b="1" sz="1800"/>
          </a:p>
          <a:p>
            <a:pPr indent="-342900" lvl="0" marL="457200" rtl="0" algn="l">
              <a:lnSpc>
                <a:spcPct val="105000"/>
              </a:lnSpc>
              <a:spcBef>
                <a:spcPts val="0"/>
              </a:spcBef>
              <a:spcAft>
                <a:spcPts val="0"/>
              </a:spcAft>
              <a:buSzPts val="1800"/>
              <a:buChar char="•"/>
            </a:pPr>
            <a:r>
              <a:rPr b="1" lang="en-US" sz="1800"/>
              <a:t>1 ounce (30g)</a:t>
            </a:r>
            <a:r>
              <a:rPr lang="en-US" sz="1800"/>
              <a:t> of meat, poultry or fish</a:t>
            </a:r>
            <a:endParaRPr sz="1800"/>
          </a:p>
          <a:p>
            <a:pPr indent="-342900" lvl="0" marL="457200" rtl="0" algn="l">
              <a:lnSpc>
                <a:spcPct val="105000"/>
              </a:lnSpc>
              <a:spcBef>
                <a:spcPts val="0"/>
              </a:spcBef>
              <a:spcAft>
                <a:spcPts val="0"/>
              </a:spcAft>
              <a:buSzPts val="1800"/>
              <a:buChar char="•"/>
            </a:pPr>
            <a:r>
              <a:rPr lang="en-US" sz="1800"/>
              <a:t>¼ cup cooked beans</a:t>
            </a:r>
            <a:endParaRPr sz="1800"/>
          </a:p>
          <a:p>
            <a:pPr indent="-342900" lvl="0" marL="457200" rtl="0" algn="l">
              <a:lnSpc>
                <a:spcPct val="105000"/>
              </a:lnSpc>
              <a:spcBef>
                <a:spcPts val="0"/>
              </a:spcBef>
              <a:spcAft>
                <a:spcPts val="0"/>
              </a:spcAft>
              <a:buSzPts val="1800"/>
              <a:buChar char="•"/>
            </a:pPr>
            <a:r>
              <a:rPr lang="en-US" sz="1800"/>
              <a:t>1 egg</a:t>
            </a:r>
            <a:endParaRPr sz="1800"/>
          </a:p>
          <a:p>
            <a:pPr indent="-342900" lvl="0" marL="457200" rtl="0" algn="l">
              <a:lnSpc>
                <a:spcPct val="105000"/>
              </a:lnSpc>
              <a:spcBef>
                <a:spcPts val="0"/>
              </a:spcBef>
              <a:spcAft>
                <a:spcPts val="0"/>
              </a:spcAft>
              <a:buSzPts val="1800"/>
              <a:buChar char="•"/>
            </a:pPr>
            <a:r>
              <a:rPr lang="en-US" sz="1800"/>
              <a:t>½ ounce of nuts or seeds</a:t>
            </a:r>
            <a:endParaRPr sz="1800"/>
          </a:p>
        </p:txBody>
      </p:sp>
      <p:sp>
        <p:nvSpPr>
          <p:cNvPr id="2849" name="Google Shape;2849;g161da0a128f_0_2"/>
          <p:cNvSpPr txBox="1"/>
          <p:nvPr>
            <p:ph type="title"/>
          </p:nvPr>
        </p:nvSpPr>
        <p:spPr>
          <a:xfrm>
            <a:off x="1945351" y="365125"/>
            <a:ext cx="8301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Food Groups: </a:t>
            </a:r>
            <a:r>
              <a:rPr lang="en-US">
                <a:solidFill>
                  <a:srgbClr val="74A50F"/>
                </a:solidFill>
              </a:rPr>
              <a:t>Proteins</a:t>
            </a:r>
            <a:endParaRPr>
              <a:solidFill>
                <a:srgbClr val="74A50F"/>
              </a:solidFill>
            </a:endParaRPr>
          </a:p>
        </p:txBody>
      </p:sp>
      <p:sp>
        <p:nvSpPr>
          <p:cNvPr id="2850" name="Google Shape;2850;g161da0a128f_0_2"/>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pic>
        <p:nvPicPr>
          <p:cNvPr descr="A photograph of a wooden bowl filled with nuts" id="2851" name="Google Shape;2851;g161da0a128f_0_2" title="Bowl of nuts"/>
          <p:cNvPicPr preferRelativeResize="0"/>
          <p:nvPr/>
        </p:nvPicPr>
        <p:blipFill rotWithShape="1">
          <a:blip r:embed="rId4">
            <a:alphaModFix/>
          </a:blip>
          <a:srcRect b="9640" l="14710" r="15636" t="18250"/>
          <a:stretch/>
        </p:blipFill>
        <p:spPr>
          <a:xfrm>
            <a:off x="1189901" y="4056050"/>
            <a:ext cx="2323115" cy="1769999"/>
          </a:xfrm>
          <a:prstGeom prst="rect">
            <a:avLst/>
          </a:prstGeom>
          <a:noFill/>
          <a:ln>
            <a:noFill/>
          </a:ln>
        </p:spPr>
      </p:pic>
      <p:pic>
        <p:nvPicPr>
          <p:cNvPr descr="A photograph of two pieces of raw meat" id="2852" name="Google Shape;2852;g161da0a128f_0_2" title="Raw meat"/>
          <p:cNvPicPr preferRelativeResize="0"/>
          <p:nvPr/>
        </p:nvPicPr>
        <p:blipFill>
          <a:blip r:embed="rId5">
            <a:alphaModFix/>
          </a:blip>
          <a:stretch>
            <a:fillRect/>
          </a:stretch>
        </p:blipFill>
        <p:spPr>
          <a:xfrm>
            <a:off x="2880890" y="1984625"/>
            <a:ext cx="3140325" cy="20553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7" name="Shape 2857"/>
        <p:cNvGrpSpPr/>
        <p:nvPr/>
      </p:nvGrpSpPr>
      <p:grpSpPr>
        <a:xfrm>
          <a:off x="0" y="0"/>
          <a:ext cx="0" cy="0"/>
          <a:chOff x="0" y="0"/>
          <a:chExt cx="0" cy="0"/>
        </a:xfrm>
      </p:grpSpPr>
      <p:sp>
        <p:nvSpPr>
          <p:cNvPr id="2858" name="Google Shape;2858;g161da0a128f_0_313"/>
          <p:cNvSpPr txBox="1"/>
          <p:nvPr>
            <p:ph idx="4294967295" type="body"/>
          </p:nvPr>
        </p:nvSpPr>
        <p:spPr>
          <a:xfrm>
            <a:off x="5956578" y="1749450"/>
            <a:ext cx="4953000" cy="4422600"/>
          </a:xfrm>
          <a:prstGeom prst="rect">
            <a:avLst/>
          </a:prstGeom>
        </p:spPr>
        <p:txBody>
          <a:bodyPr anchorCtr="0" anchor="ctr" bIns="45700" lIns="91425" spcFirstLastPara="1" rIns="91425" wrap="square" tIns="45700">
            <a:normAutofit/>
          </a:bodyPr>
          <a:lstStyle/>
          <a:p>
            <a:pPr indent="0" lvl="0" marL="0" rtl="0" algn="l">
              <a:lnSpc>
                <a:spcPct val="115000"/>
              </a:lnSpc>
              <a:spcBef>
                <a:spcPts val="1000"/>
              </a:spcBef>
              <a:spcAft>
                <a:spcPts val="0"/>
              </a:spcAft>
              <a:buNone/>
            </a:pPr>
            <a:r>
              <a:rPr lang="en-US" sz="1800"/>
              <a:t>Most Dairy Group choices should be                                   fat-free or low-fat. </a:t>
            </a:r>
            <a:endParaRPr sz="1800"/>
          </a:p>
          <a:p>
            <a:pPr indent="0" lvl="0" marL="0" rtl="0" algn="l">
              <a:lnSpc>
                <a:spcPct val="115000"/>
              </a:lnSpc>
              <a:spcBef>
                <a:spcPts val="1000"/>
              </a:spcBef>
              <a:spcAft>
                <a:spcPts val="0"/>
              </a:spcAft>
              <a:buNone/>
            </a:pPr>
            <a:r>
              <a:rPr lang="en-US" sz="1800"/>
              <a:t>Foods made from milk that retain their calcium content are part of the group. </a:t>
            </a:r>
            <a:endParaRPr sz="1800"/>
          </a:p>
          <a:p>
            <a:pPr indent="0" lvl="0" marL="0" rtl="0" algn="l">
              <a:lnSpc>
                <a:spcPct val="115000"/>
              </a:lnSpc>
              <a:spcBef>
                <a:spcPts val="1000"/>
              </a:spcBef>
              <a:spcAft>
                <a:spcPts val="0"/>
              </a:spcAft>
              <a:buNone/>
            </a:pPr>
            <a:r>
              <a:rPr lang="en-US" sz="1800"/>
              <a:t>Intake of dairy products is linked to improved bone health, and may reduce the risk of osteoporosis.</a:t>
            </a:r>
            <a:endParaRPr sz="1800"/>
          </a:p>
          <a:p>
            <a:pPr indent="0" lvl="0" marL="0" rtl="0" algn="l">
              <a:lnSpc>
                <a:spcPct val="115000"/>
              </a:lnSpc>
              <a:spcBef>
                <a:spcPts val="1000"/>
              </a:spcBef>
              <a:spcAft>
                <a:spcPts val="0"/>
              </a:spcAft>
              <a:buNone/>
            </a:pPr>
            <a:r>
              <a:rPr lang="en-US" sz="1800"/>
              <a:t>Quantity needed for adults is 3 cups of milk or equivalent per day.</a:t>
            </a:r>
            <a:endParaRPr sz="1800"/>
          </a:p>
        </p:txBody>
      </p:sp>
      <p:sp>
        <p:nvSpPr>
          <p:cNvPr id="2859" name="Google Shape;2859;g161da0a128f_0_313"/>
          <p:cNvSpPr txBox="1"/>
          <p:nvPr>
            <p:ph type="title"/>
          </p:nvPr>
        </p:nvSpPr>
        <p:spPr>
          <a:xfrm>
            <a:off x="1945351" y="365125"/>
            <a:ext cx="8301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Food Groups: </a:t>
            </a:r>
            <a:r>
              <a:rPr lang="en-US">
                <a:solidFill>
                  <a:srgbClr val="74A50F"/>
                </a:solidFill>
              </a:rPr>
              <a:t>Dairy</a:t>
            </a:r>
            <a:endParaRPr/>
          </a:p>
        </p:txBody>
      </p:sp>
      <p:sp>
        <p:nvSpPr>
          <p:cNvPr id="2860" name="Google Shape;2860;g161da0a128f_0_313"/>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pic>
        <p:nvPicPr>
          <p:cNvPr descr="A photograph of a variety of cheese - some are sliced and some are whole" id="2861" name="Google Shape;2861;g161da0a128f_0_313" title="Cheese"/>
          <p:cNvPicPr preferRelativeResize="0"/>
          <p:nvPr/>
        </p:nvPicPr>
        <p:blipFill rotWithShape="1">
          <a:blip r:embed="rId3">
            <a:alphaModFix/>
          </a:blip>
          <a:srcRect b="16718" l="6943" r="6580" t="11530"/>
          <a:stretch/>
        </p:blipFill>
        <p:spPr>
          <a:xfrm>
            <a:off x="1282422" y="2706200"/>
            <a:ext cx="4282800" cy="23686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6" name="Shape 2866"/>
        <p:cNvGrpSpPr/>
        <p:nvPr/>
      </p:nvGrpSpPr>
      <p:grpSpPr>
        <a:xfrm>
          <a:off x="0" y="0"/>
          <a:ext cx="0" cy="0"/>
          <a:chOff x="0" y="0"/>
          <a:chExt cx="0" cy="0"/>
        </a:xfrm>
      </p:grpSpPr>
      <p:sp>
        <p:nvSpPr>
          <p:cNvPr id="2867" name="Google Shape;2867;g161da0a128f_0_15"/>
          <p:cNvSpPr txBox="1"/>
          <p:nvPr>
            <p:ph idx="1" type="body"/>
          </p:nvPr>
        </p:nvSpPr>
        <p:spPr>
          <a:xfrm>
            <a:off x="5231287" y="1847838"/>
            <a:ext cx="4923600" cy="4351500"/>
          </a:xfrm>
          <a:prstGeom prst="rect">
            <a:avLst/>
          </a:prstGeom>
        </p:spPr>
        <p:txBody>
          <a:bodyPr anchorCtr="0" anchor="ctr" bIns="45700" lIns="91425" spcFirstLastPara="1" rIns="91425" wrap="square" tIns="45700">
            <a:normAutofit/>
          </a:bodyPr>
          <a:lstStyle/>
          <a:p>
            <a:pPr indent="0" lvl="0" marL="0" rtl="0" algn="l">
              <a:lnSpc>
                <a:spcPct val="115000"/>
              </a:lnSpc>
              <a:spcBef>
                <a:spcPts val="0"/>
              </a:spcBef>
              <a:spcAft>
                <a:spcPts val="0"/>
              </a:spcAft>
              <a:buNone/>
            </a:pPr>
            <a:r>
              <a:rPr b="1" lang="en-US" sz="1800"/>
              <a:t>Key Consumer Message</a:t>
            </a:r>
            <a:r>
              <a:rPr lang="en-US" sz="1800"/>
              <a:t>:</a:t>
            </a:r>
            <a:r>
              <a:rPr b="1" lang="en-US" sz="1800"/>
              <a:t> </a:t>
            </a:r>
            <a:endParaRPr b="1" sz="1800"/>
          </a:p>
          <a:p>
            <a:pPr indent="0" lvl="0" marL="0" rtl="0" algn="l">
              <a:lnSpc>
                <a:spcPct val="115000"/>
              </a:lnSpc>
              <a:spcBef>
                <a:spcPts val="0"/>
              </a:spcBef>
              <a:spcAft>
                <a:spcPts val="0"/>
              </a:spcAft>
              <a:buNone/>
            </a:pPr>
            <a:r>
              <a:rPr lang="en-US" sz="1800"/>
              <a:t>Switch to fat-free or low-fat (1%) milk (or dairy).</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b="1" lang="en-US" sz="1800"/>
              <a:t>How much is needed? </a:t>
            </a:r>
            <a:endParaRPr b="1" sz="1800"/>
          </a:p>
          <a:p>
            <a:pPr indent="0" lvl="0" marL="0" rtl="0" algn="l">
              <a:lnSpc>
                <a:spcPct val="115000"/>
              </a:lnSpc>
              <a:spcBef>
                <a:spcPts val="0"/>
              </a:spcBef>
              <a:spcAft>
                <a:spcPts val="0"/>
              </a:spcAft>
              <a:buNone/>
            </a:pPr>
            <a:r>
              <a:rPr b="1" lang="en-US" sz="1800"/>
              <a:t>Consume 3 cups (700 ml)</a:t>
            </a:r>
            <a:r>
              <a:rPr lang="en-US" sz="1800"/>
              <a:t> per day of fat-free or low-fat milk or equivalent milk products</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b="1" lang="en-US" sz="1800"/>
              <a:t>What counts as a cup?</a:t>
            </a:r>
            <a:endParaRPr b="1" sz="1800"/>
          </a:p>
          <a:p>
            <a:pPr indent="-342900" lvl="0" marL="457200" rtl="0" algn="l">
              <a:lnSpc>
                <a:spcPct val="115000"/>
              </a:lnSpc>
              <a:spcBef>
                <a:spcPts val="0"/>
              </a:spcBef>
              <a:spcAft>
                <a:spcPts val="0"/>
              </a:spcAft>
              <a:buSzPts val="1800"/>
              <a:buChar char="•"/>
            </a:pPr>
            <a:r>
              <a:rPr lang="en-US" sz="1800"/>
              <a:t>1 cup of milk, yogurt, or soymilk (soy beverage) </a:t>
            </a:r>
            <a:endParaRPr sz="1800"/>
          </a:p>
          <a:p>
            <a:pPr indent="-342900" lvl="0" marL="457200" rtl="0" algn="l">
              <a:lnSpc>
                <a:spcPct val="115000"/>
              </a:lnSpc>
              <a:spcBef>
                <a:spcPts val="0"/>
              </a:spcBef>
              <a:spcAft>
                <a:spcPts val="0"/>
              </a:spcAft>
              <a:buSzPts val="1800"/>
              <a:buChar char="•"/>
            </a:pPr>
            <a:r>
              <a:rPr lang="en-US" sz="1800"/>
              <a:t>1 ½ ounces of natural cheese</a:t>
            </a:r>
            <a:endParaRPr sz="1800"/>
          </a:p>
          <a:p>
            <a:pPr indent="-342900" lvl="0" marL="457200" rtl="0" algn="l">
              <a:lnSpc>
                <a:spcPct val="115000"/>
              </a:lnSpc>
              <a:spcBef>
                <a:spcPts val="0"/>
              </a:spcBef>
              <a:spcAft>
                <a:spcPts val="0"/>
              </a:spcAft>
              <a:buSzPts val="1800"/>
              <a:buChar char="•"/>
            </a:pPr>
            <a:r>
              <a:rPr lang="en-US" sz="1800"/>
              <a:t>2 ounces of processed cheese</a:t>
            </a:r>
            <a:endParaRPr sz="1800"/>
          </a:p>
        </p:txBody>
      </p:sp>
      <p:sp>
        <p:nvSpPr>
          <p:cNvPr id="2868" name="Google Shape;2868;g161da0a128f_0_15"/>
          <p:cNvSpPr txBox="1"/>
          <p:nvPr>
            <p:ph type="title"/>
          </p:nvPr>
        </p:nvSpPr>
        <p:spPr>
          <a:xfrm>
            <a:off x="1945351" y="365125"/>
            <a:ext cx="8301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Food Groups: </a:t>
            </a:r>
            <a:r>
              <a:rPr lang="en-US">
                <a:solidFill>
                  <a:srgbClr val="74A50F"/>
                </a:solidFill>
              </a:rPr>
              <a:t>Dairy</a:t>
            </a:r>
            <a:endParaRPr>
              <a:solidFill>
                <a:srgbClr val="74A50F"/>
              </a:solidFill>
            </a:endParaRPr>
          </a:p>
        </p:txBody>
      </p:sp>
      <p:sp>
        <p:nvSpPr>
          <p:cNvPr id="2869" name="Google Shape;2869;g161da0a128f_0_15"/>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pic>
        <p:nvPicPr>
          <p:cNvPr descr="A photograph of a tall bottle of milk behind a glass of milk with two straws in it." id="2870" name="Google Shape;2870;g161da0a128f_0_15" title="Bottle and glass of milk"/>
          <p:cNvPicPr preferRelativeResize="0"/>
          <p:nvPr/>
        </p:nvPicPr>
        <p:blipFill>
          <a:blip r:embed="rId3">
            <a:alphaModFix/>
          </a:blip>
          <a:stretch>
            <a:fillRect/>
          </a:stretch>
        </p:blipFill>
        <p:spPr>
          <a:xfrm>
            <a:off x="2037113" y="2084425"/>
            <a:ext cx="2814925" cy="3878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5" name="Shape 2875"/>
        <p:cNvGrpSpPr/>
        <p:nvPr/>
      </p:nvGrpSpPr>
      <p:grpSpPr>
        <a:xfrm>
          <a:off x="0" y="0"/>
          <a:ext cx="0" cy="0"/>
          <a:chOff x="0" y="0"/>
          <a:chExt cx="0" cy="0"/>
        </a:xfrm>
      </p:grpSpPr>
      <p:sp>
        <p:nvSpPr>
          <p:cNvPr id="2876" name="Google Shape;2876;g161da0a128f_0_323"/>
          <p:cNvSpPr txBox="1"/>
          <p:nvPr>
            <p:ph idx="4294967295" type="body"/>
          </p:nvPr>
        </p:nvSpPr>
        <p:spPr>
          <a:xfrm>
            <a:off x="5642816" y="1749450"/>
            <a:ext cx="4953000" cy="4422600"/>
          </a:xfrm>
          <a:prstGeom prst="rect">
            <a:avLst/>
          </a:prstGeom>
        </p:spPr>
        <p:txBody>
          <a:bodyPr anchorCtr="0" anchor="ctr" bIns="45700" lIns="91425" spcFirstLastPara="1" rIns="91425" wrap="square" tIns="45700">
            <a:normAutofit/>
          </a:bodyPr>
          <a:lstStyle/>
          <a:p>
            <a:pPr indent="0" lvl="0" marL="0" rtl="0" algn="l">
              <a:lnSpc>
                <a:spcPct val="115000"/>
              </a:lnSpc>
              <a:spcBef>
                <a:spcPts val="1000"/>
              </a:spcBef>
              <a:spcAft>
                <a:spcPts val="0"/>
              </a:spcAft>
              <a:buNone/>
            </a:pPr>
            <a:r>
              <a:rPr lang="en-US" sz="1800"/>
              <a:t>Focus on fruits (fresh, canned, frozen, or dried) and limit the consumption of fruit juice.</a:t>
            </a:r>
            <a:endParaRPr sz="1800"/>
          </a:p>
          <a:p>
            <a:pPr indent="0" lvl="0" marL="0" rtl="0" algn="l">
              <a:lnSpc>
                <a:spcPct val="115000"/>
              </a:lnSpc>
              <a:spcBef>
                <a:spcPts val="1000"/>
              </a:spcBef>
              <a:spcAft>
                <a:spcPts val="0"/>
              </a:spcAft>
              <a:buNone/>
            </a:pPr>
            <a:r>
              <a:rPr lang="en-US" sz="1800"/>
              <a:t>Color your plates with dark green, red and orange vegetables.</a:t>
            </a:r>
            <a:endParaRPr sz="1800"/>
          </a:p>
          <a:p>
            <a:pPr indent="0" lvl="0" marL="0" rtl="0" algn="l">
              <a:lnSpc>
                <a:spcPct val="115000"/>
              </a:lnSpc>
              <a:spcBef>
                <a:spcPts val="1000"/>
              </a:spcBef>
              <a:spcAft>
                <a:spcPts val="0"/>
              </a:spcAft>
              <a:buNone/>
            </a:pPr>
            <a:r>
              <a:rPr lang="en-US" sz="1800"/>
              <a:t>We need around </a:t>
            </a:r>
            <a:r>
              <a:rPr b="1" lang="en-US" sz="1800"/>
              <a:t>5 fruits and vegetables per day.</a:t>
            </a:r>
            <a:endParaRPr b="1" sz="1800"/>
          </a:p>
          <a:p>
            <a:pPr indent="0" lvl="0" marL="0" rtl="0" algn="l">
              <a:lnSpc>
                <a:spcPct val="115000"/>
              </a:lnSpc>
              <a:spcBef>
                <a:spcPts val="1000"/>
              </a:spcBef>
              <a:spcAft>
                <a:spcPts val="0"/>
              </a:spcAft>
              <a:buNone/>
            </a:pPr>
            <a:r>
              <a:rPr lang="en-US" sz="1800"/>
              <a:t>Eating a diet rich in vegetables and fruits as part of an overall healthy diet may</a:t>
            </a:r>
            <a:r>
              <a:rPr b="1" lang="en-US" sz="1800"/>
              <a:t> reduce risk for heart disease, including heart attack and stroke and some type of cancers.</a:t>
            </a:r>
            <a:endParaRPr b="1" sz="1800"/>
          </a:p>
          <a:p>
            <a:pPr indent="0" lvl="0" marL="0" rtl="0" algn="l">
              <a:lnSpc>
                <a:spcPct val="115000"/>
              </a:lnSpc>
              <a:spcBef>
                <a:spcPts val="1000"/>
              </a:spcBef>
              <a:spcAft>
                <a:spcPts val="0"/>
              </a:spcAft>
              <a:buNone/>
            </a:pPr>
            <a:r>
              <a:rPr lang="en-US" sz="1800"/>
              <a:t>Most fruits are naturally low in fat, sodium, and calories and rich in fibers and vitamins.</a:t>
            </a:r>
            <a:endParaRPr sz="1800"/>
          </a:p>
        </p:txBody>
      </p:sp>
      <p:sp>
        <p:nvSpPr>
          <p:cNvPr id="2877" name="Google Shape;2877;g161da0a128f_0_323"/>
          <p:cNvSpPr txBox="1"/>
          <p:nvPr>
            <p:ph type="title"/>
          </p:nvPr>
        </p:nvSpPr>
        <p:spPr>
          <a:xfrm>
            <a:off x="1945351" y="365125"/>
            <a:ext cx="8301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Food Groups: </a:t>
            </a:r>
            <a:r>
              <a:rPr lang="en-US">
                <a:solidFill>
                  <a:srgbClr val="74A50F"/>
                </a:solidFill>
              </a:rPr>
              <a:t>Fruits and Vegetables</a:t>
            </a:r>
            <a:endParaRPr/>
          </a:p>
        </p:txBody>
      </p:sp>
      <p:sp>
        <p:nvSpPr>
          <p:cNvPr id="2878" name="Google Shape;2878;g161da0a128f_0_323"/>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pic>
        <p:nvPicPr>
          <p:cNvPr descr="A photograph of two whole grapefruits and one sliced grapefruit" id="2879" name="Google Shape;2879;g161da0a128f_0_323" title="Grapefruits"/>
          <p:cNvPicPr preferRelativeResize="0"/>
          <p:nvPr/>
        </p:nvPicPr>
        <p:blipFill>
          <a:blip r:embed="rId3">
            <a:alphaModFix/>
          </a:blip>
          <a:stretch>
            <a:fillRect/>
          </a:stretch>
        </p:blipFill>
        <p:spPr>
          <a:xfrm>
            <a:off x="2546054" y="2064679"/>
            <a:ext cx="2859625" cy="2026271"/>
          </a:xfrm>
          <a:prstGeom prst="rect">
            <a:avLst/>
          </a:prstGeom>
          <a:noFill/>
          <a:ln>
            <a:noFill/>
          </a:ln>
        </p:spPr>
      </p:pic>
      <p:pic>
        <p:nvPicPr>
          <p:cNvPr descr="A photograph of 3 whole tomatoes and one sliced tomato" id="2880" name="Google Shape;2880;g161da0a128f_0_323" title="Tomatoes"/>
          <p:cNvPicPr preferRelativeResize="0"/>
          <p:nvPr/>
        </p:nvPicPr>
        <p:blipFill>
          <a:blip r:embed="rId4">
            <a:alphaModFix/>
          </a:blip>
          <a:stretch>
            <a:fillRect/>
          </a:stretch>
        </p:blipFill>
        <p:spPr>
          <a:xfrm>
            <a:off x="1596184" y="4090950"/>
            <a:ext cx="2930565" cy="2026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5" name="Shape 2885"/>
        <p:cNvGrpSpPr/>
        <p:nvPr/>
      </p:nvGrpSpPr>
      <p:grpSpPr>
        <a:xfrm>
          <a:off x="0" y="0"/>
          <a:ext cx="0" cy="0"/>
          <a:chOff x="0" y="0"/>
          <a:chExt cx="0" cy="0"/>
        </a:xfrm>
      </p:grpSpPr>
      <p:pic>
        <p:nvPicPr>
          <p:cNvPr descr="A photograph of two broccoli stalks." id="2886" name="Google Shape;2886;g161da0a128f_0_25" title="Broccoli"/>
          <p:cNvPicPr preferRelativeResize="0"/>
          <p:nvPr/>
        </p:nvPicPr>
        <p:blipFill rotWithShape="1">
          <a:blip r:embed="rId3">
            <a:alphaModFix/>
          </a:blip>
          <a:srcRect b="11058" l="20781" r="8795" t="12307"/>
          <a:stretch/>
        </p:blipFill>
        <p:spPr>
          <a:xfrm>
            <a:off x="1418894" y="2104675"/>
            <a:ext cx="2698600" cy="1952925"/>
          </a:xfrm>
          <a:prstGeom prst="rect">
            <a:avLst/>
          </a:prstGeom>
          <a:noFill/>
          <a:ln>
            <a:noFill/>
          </a:ln>
        </p:spPr>
      </p:pic>
      <p:pic>
        <p:nvPicPr>
          <p:cNvPr descr="A photograph of blackberries, raspberries, and blueberries sitting on top of green leaves." id="2887" name="Google Shape;2887;g161da0a128f_0_25" title="Berries"/>
          <p:cNvPicPr preferRelativeResize="0"/>
          <p:nvPr/>
        </p:nvPicPr>
        <p:blipFill>
          <a:blip r:embed="rId4">
            <a:alphaModFix/>
          </a:blip>
          <a:stretch>
            <a:fillRect/>
          </a:stretch>
        </p:blipFill>
        <p:spPr>
          <a:xfrm>
            <a:off x="2081356" y="3986925"/>
            <a:ext cx="3050075" cy="2032875"/>
          </a:xfrm>
          <a:prstGeom prst="rect">
            <a:avLst/>
          </a:prstGeom>
          <a:noFill/>
          <a:ln>
            <a:noFill/>
          </a:ln>
        </p:spPr>
      </p:pic>
      <p:sp>
        <p:nvSpPr>
          <p:cNvPr id="2888" name="Google Shape;2888;g161da0a128f_0_25"/>
          <p:cNvSpPr txBox="1"/>
          <p:nvPr>
            <p:ph type="title"/>
          </p:nvPr>
        </p:nvSpPr>
        <p:spPr>
          <a:xfrm>
            <a:off x="1945351" y="365125"/>
            <a:ext cx="8301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Food Groups: </a:t>
            </a:r>
            <a:r>
              <a:rPr lang="en-US">
                <a:solidFill>
                  <a:srgbClr val="74A50F"/>
                </a:solidFill>
              </a:rPr>
              <a:t>Fruits and Vegetables</a:t>
            </a:r>
            <a:endParaRPr>
              <a:solidFill>
                <a:srgbClr val="74A50F"/>
              </a:solidFill>
            </a:endParaRPr>
          </a:p>
        </p:txBody>
      </p:sp>
      <p:sp>
        <p:nvSpPr>
          <p:cNvPr id="2889" name="Google Shape;2889;g161da0a128f_0_25"/>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
        <p:nvSpPr>
          <p:cNvPr id="2890" name="Google Shape;2890;g161da0a128f_0_25"/>
          <p:cNvSpPr txBox="1"/>
          <p:nvPr>
            <p:ph idx="2" type="body"/>
          </p:nvPr>
        </p:nvSpPr>
        <p:spPr>
          <a:xfrm>
            <a:off x="5203006" y="1825625"/>
            <a:ext cx="5570100" cy="4351500"/>
          </a:xfrm>
          <a:prstGeom prst="rect">
            <a:avLst/>
          </a:prstGeom>
        </p:spPr>
        <p:txBody>
          <a:bodyPr anchorCtr="0" anchor="ctr"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b="1" lang="en-US" sz="1800"/>
              <a:t>Key Consumer Message: </a:t>
            </a:r>
            <a:endParaRPr b="1" sz="1800"/>
          </a:p>
          <a:p>
            <a:pPr indent="0" lvl="0" marL="0" rtl="0" algn="l">
              <a:lnSpc>
                <a:spcPct val="115000"/>
              </a:lnSpc>
              <a:spcBef>
                <a:spcPts val="0"/>
              </a:spcBef>
              <a:spcAft>
                <a:spcPts val="0"/>
              </a:spcAft>
              <a:buClr>
                <a:schemeClr val="dk1"/>
              </a:buClr>
              <a:buSzPts val="1100"/>
              <a:buFont typeface="Arial"/>
              <a:buNone/>
            </a:pPr>
            <a:r>
              <a:rPr lang="en-US" sz="1800"/>
              <a:t>Make half your plate fruits and vegetables.</a:t>
            </a:r>
            <a:endParaRPr sz="1800"/>
          </a:p>
          <a:p>
            <a:pPr indent="0" lvl="0" marL="0" rtl="0" algn="l">
              <a:lnSpc>
                <a:spcPct val="115000"/>
              </a:lnSpc>
              <a:spcBef>
                <a:spcPts val="0"/>
              </a:spcBef>
              <a:spcAft>
                <a:spcPts val="0"/>
              </a:spcAft>
              <a:buClr>
                <a:schemeClr val="dk1"/>
              </a:buClr>
              <a:buSzPts val="1100"/>
              <a:buFont typeface="Arial"/>
              <a:buNone/>
            </a:pPr>
            <a:r>
              <a:t/>
            </a:r>
            <a:endParaRPr sz="1800"/>
          </a:p>
          <a:p>
            <a:pPr indent="0" lvl="0" marL="0" rtl="0" algn="l">
              <a:lnSpc>
                <a:spcPct val="115000"/>
              </a:lnSpc>
              <a:spcBef>
                <a:spcPts val="0"/>
              </a:spcBef>
              <a:spcAft>
                <a:spcPts val="0"/>
              </a:spcAft>
              <a:buClr>
                <a:schemeClr val="dk1"/>
              </a:buClr>
              <a:buSzPts val="1100"/>
              <a:buFont typeface="Arial"/>
              <a:buNone/>
            </a:pPr>
            <a:r>
              <a:rPr b="1" lang="en-US" sz="1800"/>
              <a:t>How much is needed?: </a:t>
            </a:r>
            <a:endParaRPr b="1" sz="1800"/>
          </a:p>
          <a:p>
            <a:pPr indent="0" lvl="0" marL="0" rtl="0" algn="l">
              <a:lnSpc>
                <a:spcPct val="115000"/>
              </a:lnSpc>
              <a:spcBef>
                <a:spcPts val="0"/>
              </a:spcBef>
              <a:spcAft>
                <a:spcPts val="0"/>
              </a:spcAft>
              <a:buNone/>
            </a:pPr>
            <a:r>
              <a:rPr b="1" lang="en-US" sz="1800"/>
              <a:t>2 cups of fruit (500g)</a:t>
            </a:r>
            <a:endParaRPr b="1" sz="1800"/>
          </a:p>
          <a:p>
            <a:pPr indent="0" lvl="0" marL="0" rtl="0" algn="l">
              <a:lnSpc>
                <a:spcPct val="115000"/>
              </a:lnSpc>
              <a:spcBef>
                <a:spcPts val="0"/>
              </a:spcBef>
              <a:spcAft>
                <a:spcPts val="0"/>
              </a:spcAft>
              <a:buNone/>
            </a:pPr>
            <a:r>
              <a:rPr b="1" lang="en-US" sz="1800"/>
              <a:t>2 ½ cups (600g)</a:t>
            </a:r>
            <a:r>
              <a:rPr lang="en-US" sz="1800"/>
              <a:t> of vegetables per day</a:t>
            </a:r>
            <a:endParaRPr sz="1800"/>
          </a:p>
          <a:p>
            <a:pPr indent="0" lvl="0" marL="0" rtl="0" algn="l">
              <a:lnSpc>
                <a:spcPct val="115000"/>
              </a:lnSpc>
              <a:spcBef>
                <a:spcPts val="0"/>
              </a:spcBef>
              <a:spcAft>
                <a:spcPts val="0"/>
              </a:spcAft>
              <a:buClr>
                <a:schemeClr val="dk1"/>
              </a:buClr>
              <a:buSzPts val="1100"/>
              <a:buFont typeface="Arial"/>
              <a:buNone/>
            </a:pPr>
            <a:r>
              <a:t/>
            </a:r>
            <a:endParaRPr sz="1800"/>
          </a:p>
          <a:p>
            <a:pPr indent="0" lvl="0" marL="0" rtl="0" algn="l">
              <a:lnSpc>
                <a:spcPct val="115000"/>
              </a:lnSpc>
              <a:spcBef>
                <a:spcPts val="0"/>
              </a:spcBef>
              <a:spcAft>
                <a:spcPts val="0"/>
              </a:spcAft>
              <a:buClr>
                <a:schemeClr val="dk1"/>
              </a:buClr>
              <a:buSzPts val="1100"/>
              <a:buFont typeface="Arial"/>
              <a:buNone/>
            </a:pPr>
            <a:r>
              <a:rPr b="1" lang="en-US" sz="1800"/>
              <a:t>What counts as a cup?</a:t>
            </a:r>
            <a:endParaRPr b="1" sz="1800"/>
          </a:p>
          <a:p>
            <a:pPr indent="-342900" lvl="0" marL="457200" rtl="0" algn="l">
              <a:lnSpc>
                <a:spcPct val="115000"/>
              </a:lnSpc>
              <a:spcBef>
                <a:spcPts val="0"/>
              </a:spcBef>
              <a:spcAft>
                <a:spcPts val="0"/>
              </a:spcAft>
              <a:buSzPts val="1800"/>
              <a:buChar char="•"/>
            </a:pPr>
            <a:r>
              <a:rPr lang="en-US" sz="1800"/>
              <a:t>1 cup of fruit or 100% fruit juice or ½ cup of dried fruit</a:t>
            </a:r>
            <a:endParaRPr sz="1800"/>
          </a:p>
          <a:p>
            <a:pPr indent="-342900" lvl="0" marL="457200" rtl="0" algn="l">
              <a:lnSpc>
                <a:spcPct val="115000"/>
              </a:lnSpc>
              <a:spcBef>
                <a:spcPts val="0"/>
              </a:spcBef>
              <a:spcAft>
                <a:spcPts val="0"/>
              </a:spcAft>
              <a:buSzPts val="1800"/>
              <a:buChar char="•"/>
            </a:pPr>
            <a:r>
              <a:rPr lang="en-US" sz="1800"/>
              <a:t>1 cup of raw or cooked vegetables or vegetable juice</a:t>
            </a:r>
            <a:endParaRPr sz="1800"/>
          </a:p>
          <a:p>
            <a:pPr indent="-342900" lvl="0" marL="457200" rtl="0" algn="l">
              <a:lnSpc>
                <a:spcPct val="115000"/>
              </a:lnSpc>
              <a:spcBef>
                <a:spcPts val="0"/>
              </a:spcBef>
              <a:spcAft>
                <a:spcPts val="0"/>
              </a:spcAft>
              <a:buSzPts val="1800"/>
              <a:buChar char="•"/>
            </a:pPr>
            <a:r>
              <a:rPr lang="en-US" sz="1800"/>
              <a:t>2 cups of raw leafy greens</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5" name="Shape 2895"/>
        <p:cNvGrpSpPr/>
        <p:nvPr/>
      </p:nvGrpSpPr>
      <p:grpSpPr>
        <a:xfrm>
          <a:off x="0" y="0"/>
          <a:ext cx="0" cy="0"/>
          <a:chOff x="0" y="0"/>
          <a:chExt cx="0" cy="0"/>
        </a:xfrm>
      </p:grpSpPr>
      <p:sp>
        <p:nvSpPr>
          <p:cNvPr id="2896" name="Google Shape;2896;g198b36bfc64_0_5"/>
          <p:cNvSpPr txBox="1"/>
          <p:nvPr>
            <p:ph idx="1" type="body"/>
          </p:nvPr>
        </p:nvSpPr>
        <p:spPr>
          <a:xfrm>
            <a:off x="5003661" y="1847838"/>
            <a:ext cx="4923600" cy="4351500"/>
          </a:xfrm>
          <a:prstGeom prst="rect">
            <a:avLst/>
          </a:prstGeom>
        </p:spPr>
        <p:txBody>
          <a:bodyPr anchorCtr="0" anchor="ctr" bIns="45700" lIns="91425" spcFirstLastPara="1" rIns="91425" wrap="square" tIns="45700">
            <a:normAutofit/>
          </a:bodyPr>
          <a:lstStyle/>
          <a:p>
            <a:pPr indent="0" lvl="0" marL="0" rtl="0" algn="l">
              <a:lnSpc>
                <a:spcPct val="115000"/>
              </a:lnSpc>
              <a:spcBef>
                <a:spcPts val="1000"/>
              </a:spcBef>
              <a:spcAft>
                <a:spcPts val="0"/>
              </a:spcAft>
              <a:buNone/>
            </a:pPr>
            <a:r>
              <a:rPr b="1" lang="en-US" sz="1800"/>
              <a:t>Key Consumer Message: </a:t>
            </a:r>
            <a:endParaRPr b="1" sz="1800"/>
          </a:p>
          <a:p>
            <a:pPr indent="0" lvl="0" marL="0" rtl="0" algn="l">
              <a:lnSpc>
                <a:spcPct val="115000"/>
              </a:lnSpc>
              <a:spcBef>
                <a:spcPts val="1000"/>
              </a:spcBef>
              <a:spcAft>
                <a:spcPts val="0"/>
              </a:spcAft>
              <a:buNone/>
            </a:pPr>
            <a:r>
              <a:rPr lang="en-US" sz="1800"/>
              <a:t>Consume</a:t>
            </a:r>
            <a:r>
              <a:rPr b="1" lang="en-US" sz="1800"/>
              <a:t> less than 10 percent</a:t>
            </a:r>
            <a:r>
              <a:rPr lang="en-US" sz="1800"/>
              <a:t> of calories from saturated fatty acids and </a:t>
            </a:r>
            <a:r>
              <a:rPr b="1" lang="en-US" sz="1800"/>
              <a:t>less than 300 mg/day</a:t>
            </a:r>
            <a:r>
              <a:rPr lang="en-US" sz="1800"/>
              <a:t> of cholesterol, and consume trans fatty acid as low as possible. </a:t>
            </a:r>
            <a:endParaRPr sz="1800"/>
          </a:p>
          <a:p>
            <a:pPr indent="0" lvl="0" marL="0" rtl="0" algn="l">
              <a:lnSpc>
                <a:spcPct val="115000"/>
              </a:lnSpc>
              <a:spcBef>
                <a:spcPts val="1000"/>
              </a:spcBef>
              <a:spcAft>
                <a:spcPts val="0"/>
              </a:spcAft>
              <a:buNone/>
            </a:pPr>
            <a:r>
              <a:rPr lang="en-US" sz="1800"/>
              <a:t>Keep most fats coming from sources of monounsaturated and polyunsaturated fatty acids such as fish, nuts, and vegetable oils. </a:t>
            </a:r>
            <a:endParaRPr sz="1800"/>
          </a:p>
          <a:p>
            <a:pPr indent="0" lvl="0" marL="0" rtl="0" algn="l">
              <a:lnSpc>
                <a:spcPct val="115000"/>
              </a:lnSpc>
              <a:spcBef>
                <a:spcPts val="1000"/>
              </a:spcBef>
              <a:spcAft>
                <a:spcPts val="0"/>
              </a:spcAft>
              <a:buNone/>
            </a:pPr>
            <a:r>
              <a:rPr lang="en-US" sz="1800"/>
              <a:t>Select meat, poultry, and milk or milk products that are lean, low-fat, or fat-free.</a:t>
            </a:r>
            <a:endParaRPr sz="1800"/>
          </a:p>
        </p:txBody>
      </p:sp>
      <p:sp>
        <p:nvSpPr>
          <p:cNvPr id="2897" name="Google Shape;2897;g198b36bfc64_0_5"/>
          <p:cNvSpPr txBox="1"/>
          <p:nvPr>
            <p:ph type="title"/>
          </p:nvPr>
        </p:nvSpPr>
        <p:spPr>
          <a:xfrm>
            <a:off x="1945351" y="365125"/>
            <a:ext cx="8301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Food Groups: </a:t>
            </a:r>
            <a:r>
              <a:rPr lang="en-US">
                <a:solidFill>
                  <a:srgbClr val="74A50F"/>
                </a:solidFill>
              </a:rPr>
              <a:t>Oils</a:t>
            </a:r>
            <a:endParaRPr>
              <a:solidFill>
                <a:srgbClr val="74A50F"/>
              </a:solidFill>
            </a:endParaRPr>
          </a:p>
        </p:txBody>
      </p:sp>
      <p:sp>
        <p:nvSpPr>
          <p:cNvPr id="2898" name="Google Shape;2898;g198b36bfc64_0_5"/>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pic>
        <p:nvPicPr>
          <p:cNvPr descr="A photograph of a clear bottle filled with a golden oil" id="2899" name="Google Shape;2899;g198b36bfc64_0_5" title="Oil"/>
          <p:cNvPicPr preferRelativeResize="0"/>
          <p:nvPr/>
        </p:nvPicPr>
        <p:blipFill rotWithShape="1">
          <a:blip r:embed="rId3">
            <a:alphaModFix/>
          </a:blip>
          <a:srcRect b="0" l="0" r="0" t="0"/>
          <a:stretch/>
        </p:blipFill>
        <p:spPr>
          <a:xfrm>
            <a:off x="2264739" y="2008113"/>
            <a:ext cx="2329175" cy="40309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4" name="Shape 2904"/>
        <p:cNvGrpSpPr/>
        <p:nvPr/>
      </p:nvGrpSpPr>
      <p:grpSpPr>
        <a:xfrm>
          <a:off x="0" y="0"/>
          <a:ext cx="0" cy="0"/>
          <a:chOff x="0" y="0"/>
          <a:chExt cx="0" cy="0"/>
        </a:xfrm>
      </p:grpSpPr>
      <p:pic>
        <p:nvPicPr>
          <p:cNvPr descr="A photograph of a basket overflowing with fruits and vegetables like bananas, grapes, apples, pears, kiwi, lettuce, peppers (green, yellow, and red), and corn." id="2905" name="Google Shape;2905;g161da0a128f_0_36" title="Basket overflowing with fruits and vegetables"/>
          <p:cNvPicPr preferRelativeResize="0"/>
          <p:nvPr/>
        </p:nvPicPr>
        <p:blipFill rotWithShape="1">
          <a:blip r:embed="rId3">
            <a:alphaModFix/>
          </a:blip>
          <a:srcRect b="0" l="4641" r="4713" t="0"/>
          <a:stretch/>
        </p:blipFill>
        <p:spPr>
          <a:xfrm>
            <a:off x="5944488" y="2516200"/>
            <a:ext cx="5000300" cy="2984500"/>
          </a:xfrm>
          <a:prstGeom prst="rect">
            <a:avLst/>
          </a:prstGeom>
          <a:noFill/>
          <a:ln>
            <a:noFill/>
          </a:ln>
        </p:spPr>
      </p:pic>
      <p:sp>
        <p:nvSpPr>
          <p:cNvPr id="2906" name="Google Shape;2906;g161da0a128f_0_36"/>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
        <p:nvSpPr>
          <p:cNvPr id="2907" name="Google Shape;2907;g161da0a128f_0_36"/>
          <p:cNvSpPr txBox="1"/>
          <p:nvPr>
            <p:ph type="title"/>
          </p:nvPr>
        </p:nvSpPr>
        <p:spPr>
          <a:xfrm>
            <a:off x="1945351" y="365125"/>
            <a:ext cx="8301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What Does a Healthy </a:t>
            </a:r>
            <a:endParaRPr/>
          </a:p>
          <a:p>
            <a:pPr indent="0" lvl="0" marL="0" rtl="0" algn="ctr">
              <a:spcBef>
                <a:spcPts val="0"/>
              </a:spcBef>
              <a:spcAft>
                <a:spcPts val="0"/>
              </a:spcAft>
              <a:buNone/>
            </a:pPr>
            <a:r>
              <a:rPr lang="en-US"/>
              <a:t>Eating Pattern</a:t>
            </a:r>
            <a:r>
              <a:rPr i="1" lang="en-US"/>
              <a:t> Consist Of?</a:t>
            </a:r>
            <a:endParaRPr i="1"/>
          </a:p>
        </p:txBody>
      </p:sp>
      <p:sp>
        <p:nvSpPr>
          <p:cNvPr id="2908" name="Google Shape;2908;g161da0a128f_0_36"/>
          <p:cNvSpPr txBox="1"/>
          <p:nvPr>
            <p:ph idx="1" type="body"/>
          </p:nvPr>
        </p:nvSpPr>
        <p:spPr>
          <a:xfrm>
            <a:off x="1247213" y="2009000"/>
            <a:ext cx="4733700" cy="4050300"/>
          </a:xfrm>
          <a:prstGeom prst="rect">
            <a:avLst/>
          </a:prstGeom>
        </p:spPr>
        <p:txBody>
          <a:bodyPr anchorCtr="0" anchor="ctr" bIns="45700" lIns="91425" spcFirstLastPara="1" rIns="91425" wrap="square" tIns="45700">
            <a:normAutofit/>
          </a:bodyPr>
          <a:lstStyle/>
          <a:p>
            <a:pPr indent="0" lvl="0" marL="0" rtl="0" algn="l">
              <a:lnSpc>
                <a:spcPct val="115000"/>
              </a:lnSpc>
              <a:spcBef>
                <a:spcPts val="1000"/>
              </a:spcBef>
              <a:spcAft>
                <a:spcPts val="0"/>
              </a:spcAft>
              <a:buClr>
                <a:schemeClr val="dk1"/>
              </a:buClr>
              <a:buSzPts val="1100"/>
              <a:buFont typeface="Arial"/>
              <a:buNone/>
            </a:pPr>
            <a:r>
              <a:rPr b="1" lang="en-US" sz="1800"/>
              <a:t>A variety of vegetables from all subgroups:</a:t>
            </a:r>
            <a:endParaRPr b="1" sz="1800"/>
          </a:p>
          <a:p>
            <a:pPr indent="0" lvl="0" marL="457200" rtl="0" algn="l">
              <a:lnSpc>
                <a:spcPct val="115000"/>
              </a:lnSpc>
              <a:spcBef>
                <a:spcPts val="1000"/>
              </a:spcBef>
              <a:spcAft>
                <a:spcPts val="0"/>
              </a:spcAft>
              <a:buClr>
                <a:schemeClr val="dk1"/>
              </a:buClr>
              <a:buSzPts val="1100"/>
              <a:buFont typeface="Arial"/>
              <a:buNone/>
            </a:pPr>
            <a:r>
              <a:rPr lang="en-US" sz="1800"/>
              <a:t>Including all fresh, frozen, dried, and canned versions in cooked or raw form, dark greens, red and orange, beans and peas, and starchy vegetables</a:t>
            </a:r>
            <a:endParaRPr sz="1800"/>
          </a:p>
          <a:p>
            <a:pPr indent="0" lvl="0" marL="0" rtl="0" algn="l">
              <a:lnSpc>
                <a:spcPct val="115000"/>
              </a:lnSpc>
              <a:spcBef>
                <a:spcPts val="1000"/>
              </a:spcBef>
              <a:spcAft>
                <a:spcPts val="0"/>
              </a:spcAft>
              <a:buClr>
                <a:schemeClr val="dk1"/>
              </a:buClr>
              <a:buSzPts val="1100"/>
              <a:buFont typeface="Arial"/>
              <a:buNone/>
            </a:pPr>
            <a:r>
              <a:rPr b="1" lang="en-US" sz="1800"/>
              <a:t>Fruits, especially whole fruits:</a:t>
            </a:r>
            <a:endParaRPr b="1" sz="1800"/>
          </a:p>
          <a:p>
            <a:pPr indent="0" lvl="0" marL="457200" rtl="0" algn="l">
              <a:lnSpc>
                <a:spcPct val="115000"/>
              </a:lnSpc>
              <a:spcBef>
                <a:spcPts val="1000"/>
              </a:spcBef>
              <a:spcAft>
                <a:spcPts val="0"/>
              </a:spcAft>
              <a:buNone/>
            </a:pPr>
            <a:r>
              <a:rPr lang="en-US" sz="1800"/>
              <a:t>Including fresh, canned, frozen, dried, and 100% fruit juice, are essential to a healthy eating pattern</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3" name="Shape 2913"/>
        <p:cNvGrpSpPr/>
        <p:nvPr/>
      </p:nvGrpSpPr>
      <p:grpSpPr>
        <a:xfrm>
          <a:off x="0" y="0"/>
          <a:ext cx="0" cy="0"/>
          <a:chOff x="0" y="0"/>
          <a:chExt cx="0" cy="0"/>
        </a:xfrm>
      </p:grpSpPr>
      <p:pic>
        <p:nvPicPr>
          <p:cNvPr descr="A photograph of an avocado sliced in half" id="2914" name="Google Shape;2914;g161da0a128f_0_67" title="Avocado"/>
          <p:cNvPicPr preferRelativeResize="0"/>
          <p:nvPr/>
        </p:nvPicPr>
        <p:blipFill rotWithShape="1">
          <a:blip r:embed="rId3">
            <a:alphaModFix/>
          </a:blip>
          <a:srcRect b="18850" l="9012" r="9200" t="8199"/>
          <a:stretch/>
        </p:blipFill>
        <p:spPr>
          <a:xfrm>
            <a:off x="6376600" y="2292836"/>
            <a:ext cx="3979850" cy="3361902"/>
          </a:xfrm>
          <a:prstGeom prst="rect">
            <a:avLst/>
          </a:prstGeom>
          <a:noFill/>
          <a:ln>
            <a:noFill/>
          </a:ln>
        </p:spPr>
      </p:pic>
      <p:sp>
        <p:nvSpPr>
          <p:cNvPr id="2915" name="Google Shape;2915;g161da0a128f_0_67"/>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
        <p:nvSpPr>
          <p:cNvPr id="2916" name="Google Shape;2916;g161da0a128f_0_67"/>
          <p:cNvSpPr txBox="1"/>
          <p:nvPr>
            <p:ph type="title"/>
          </p:nvPr>
        </p:nvSpPr>
        <p:spPr>
          <a:xfrm>
            <a:off x="1945351" y="365125"/>
            <a:ext cx="8301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What Does a Healthy </a:t>
            </a:r>
            <a:endParaRPr/>
          </a:p>
          <a:p>
            <a:pPr indent="0" lvl="0" marL="0" rtl="0" algn="ctr">
              <a:spcBef>
                <a:spcPts val="0"/>
              </a:spcBef>
              <a:spcAft>
                <a:spcPts val="0"/>
              </a:spcAft>
              <a:buNone/>
            </a:pPr>
            <a:r>
              <a:rPr lang="en-US"/>
              <a:t>Eating Pattern</a:t>
            </a:r>
            <a:r>
              <a:rPr i="1" lang="en-US"/>
              <a:t> Consist Of?</a:t>
            </a:r>
            <a:endParaRPr i="1"/>
          </a:p>
        </p:txBody>
      </p:sp>
      <p:sp>
        <p:nvSpPr>
          <p:cNvPr id="2917" name="Google Shape;2917;g161da0a128f_0_67"/>
          <p:cNvSpPr txBox="1"/>
          <p:nvPr>
            <p:ph idx="1" type="body"/>
          </p:nvPr>
        </p:nvSpPr>
        <p:spPr>
          <a:xfrm>
            <a:off x="1835550" y="1825625"/>
            <a:ext cx="4171200" cy="4351500"/>
          </a:xfrm>
          <a:prstGeom prst="rect">
            <a:avLst/>
          </a:prstGeom>
        </p:spPr>
        <p:txBody>
          <a:bodyPr anchorCtr="0" anchor="ctr" bIns="45700" lIns="91425" spcFirstLastPara="1" rIns="91425" wrap="square" tIns="45700">
            <a:normAutofit/>
          </a:bodyPr>
          <a:lstStyle/>
          <a:p>
            <a:pPr indent="0" lvl="0" marL="0" rtl="0" algn="l">
              <a:lnSpc>
                <a:spcPct val="115000"/>
              </a:lnSpc>
              <a:spcBef>
                <a:spcPts val="0"/>
              </a:spcBef>
              <a:spcAft>
                <a:spcPts val="0"/>
              </a:spcAft>
              <a:buNone/>
            </a:pPr>
            <a:r>
              <a:rPr b="1" lang="en-US" sz="1800"/>
              <a:t>Oils:</a:t>
            </a:r>
            <a:r>
              <a:rPr lang="en-US" sz="1800"/>
              <a:t> </a:t>
            </a:r>
            <a:endParaRPr sz="1800"/>
          </a:p>
          <a:p>
            <a:pPr indent="0" lvl="0" marL="0" rtl="0" algn="l">
              <a:lnSpc>
                <a:spcPct val="115000"/>
              </a:lnSpc>
              <a:spcBef>
                <a:spcPts val="0"/>
              </a:spcBef>
              <a:spcAft>
                <a:spcPts val="0"/>
              </a:spcAft>
              <a:buNone/>
            </a:pPr>
            <a:r>
              <a:t/>
            </a:r>
            <a:endParaRPr sz="1800"/>
          </a:p>
          <a:p>
            <a:pPr indent="-342900" lvl="0" marL="457200" rtl="0" algn="l">
              <a:lnSpc>
                <a:spcPct val="115000"/>
              </a:lnSpc>
              <a:spcBef>
                <a:spcPts val="0"/>
              </a:spcBef>
              <a:spcAft>
                <a:spcPts val="0"/>
              </a:spcAft>
              <a:buSzPts val="1800"/>
              <a:buChar char="•"/>
            </a:pPr>
            <a:r>
              <a:rPr lang="en-US" sz="1800"/>
              <a:t>Oils should replace solid fats </a:t>
            </a:r>
            <a:endParaRPr sz="1800"/>
          </a:p>
          <a:p>
            <a:pPr indent="-342900" lvl="0" marL="457200" rtl="0" algn="l">
              <a:lnSpc>
                <a:spcPct val="115000"/>
              </a:lnSpc>
              <a:spcBef>
                <a:spcPts val="0"/>
              </a:spcBef>
              <a:spcAft>
                <a:spcPts val="0"/>
              </a:spcAft>
              <a:buSzPts val="1800"/>
              <a:buChar char="•"/>
            </a:pPr>
            <a:r>
              <a:rPr lang="en-US" sz="1800"/>
              <a:t>Major source of essential fatty acids and Vitamin E</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6" name="Shape 2646"/>
        <p:cNvGrpSpPr/>
        <p:nvPr/>
      </p:nvGrpSpPr>
      <p:grpSpPr>
        <a:xfrm>
          <a:off x="0" y="0"/>
          <a:ext cx="0" cy="0"/>
          <a:chOff x="0" y="0"/>
          <a:chExt cx="0" cy="0"/>
        </a:xfrm>
      </p:grpSpPr>
      <p:sp>
        <p:nvSpPr>
          <p:cNvPr id="2647" name="Google Shape;2647;g161c52533fb_0_16449"/>
          <p:cNvSpPr txBox="1"/>
          <p:nvPr>
            <p:ph type="title"/>
          </p:nvPr>
        </p:nvSpPr>
        <p:spPr>
          <a:xfrm>
            <a:off x="1945351" y="365125"/>
            <a:ext cx="8301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Dietary Guidelines</a:t>
            </a:r>
            <a:endParaRPr/>
          </a:p>
        </p:txBody>
      </p:sp>
      <p:pic>
        <p:nvPicPr>
          <p:cNvPr id="2648" name="Google Shape;2648;g161c52533fb_0_16449"/>
          <p:cNvPicPr preferRelativeResize="0"/>
          <p:nvPr>
            <p:ph idx="2" type="pic"/>
          </p:nvPr>
        </p:nvPicPr>
        <p:blipFill rotWithShape="1">
          <a:blip r:embed="rId3">
            <a:alphaModFix/>
          </a:blip>
          <a:srcRect b="13039" l="6794" r="10444" t="12869"/>
          <a:stretch/>
        </p:blipFill>
        <p:spPr>
          <a:xfrm>
            <a:off x="1595075" y="2309075"/>
            <a:ext cx="3831025" cy="3429898"/>
          </a:xfrm>
          <a:prstGeom prst="rect">
            <a:avLst/>
          </a:prstGeom>
        </p:spPr>
      </p:pic>
      <p:sp>
        <p:nvSpPr>
          <p:cNvPr id="2649" name="Google Shape;2649;g161c52533fb_0_16449"/>
          <p:cNvSpPr txBox="1"/>
          <p:nvPr>
            <p:ph idx="1" type="body"/>
          </p:nvPr>
        </p:nvSpPr>
        <p:spPr>
          <a:xfrm>
            <a:off x="5967625" y="2041850"/>
            <a:ext cx="5386200" cy="3928800"/>
          </a:xfrm>
          <a:prstGeom prst="rect">
            <a:avLst/>
          </a:prstGeom>
        </p:spPr>
        <p:txBody>
          <a:bodyPr anchorCtr="0" anchor="ctr" bIns="45700" lIns="91425" spcFirstLastPara="1" rIns="91425" wrap="square" tIns="45700">
            <a:normAutofit/>
          </a:bodyPr>
          <a:lstStyle/>
          <a:p>
            <a:pPr indent="0" lvl="0" marL="0" rtl="0" algn="l">
              <a:lnSpc>
                <a:spcPct val="115000"/>
              </a:lnSpc>
              <a:spcBef>
                <a:spcPts val="1000"/>
              </a:spcBef>
              <a:spcAft>
                <a:spcPts val="0"/>
              </a:spcAft>
              <a:buNone/>
            </a:pPr>
            <a:r>
              <a:rPr b="1" lang="en-US" sz="1800"/>
              <a:t>Help people choose nutritious foods and limit potentially harmful dietary components like</a:t>
            </a:r>
            <a:r>
              <a:rPr lang="en-US" sz="1800"/>
              <a:t>:</a:t>
            </a:r>
            <a:endParaRPr sz="1800"/>
          </a:p>
          <a:p>
            <a:pPr indent="0" lvl="0" marL="457200" rtl="0" algn="l">
              <a:lnSpc>
                <a:spcPct val="115000"/>
              </a:lnSpc>
              <a:spcBef>
                <a:spcPts val="1000"/>
              </a:spcBef>
              <a:spcAft>
                <a:spcPts val="0"/>
              </a:spcAft>
              <a:buNone/>
            </a:pPr>
            <a:r>
              <a:rPr lang="en-US" sz="1800"/>
              <a:t>Fat, sugar, cholesterol, salt, and alcohol</a:t>
            </a:r>
            <a:endParaRPr sz="1800"/>
          </a:p>
          <a:p>
            <a:pPr indent="0" lvl="0" marL="0" rtl="0" algn="l">
              <a:lnSpc>
                <a:spcPct val="115000"/>
              </a:lnSpc>
              <a:spcBef>
                <a:spcPts val="1000"/>
              </a:spcBef>
              <a:spcAft>
                <a:spcPts val="0"/>
              </a:spcAft>
              <a:buNone/>
            </a:pPr>
            <a:r>
              <a:rPr lang="en-US" sz="1800"/>
              <a:t>Incorporate food preferences of different racial/ethnic groups, vegetarians, and other groups when planning diets.</a:t>
            </a:r>
            <a:endParaRPr sz="1800"/>
          </a:p>
          <a:p>
            <a:pPr indent="0" lvl="0" marL="0" rtl="0" algn="l">
              <a:lnSpc>
                <a:spcPct val="115000"/>
              </a:lnSpc>
              <a:spcBef>
                <a:spcPts val="1000"/>
              </a:spcBef>
              <a:spcAft>
                <a:spcPts val="0"/>
              </a:spcAft>
              <a:buNone/>
            </a:pPr>
            <a:r>
              <a:rPr lang="en-US" sz="1800"/>
              <a:t>Help in developing educational programs and material.</a:t>
            </a:r>
            <a:endParaRPr sz="1800"/>
          </a:p>
        </p:txBody>
      </p:sp>
      <p:sp>
        <p:nvSpPr>
          <p:cNvPr id="2650" name="Google Shape;2650;g161c52533fb_0_16449"/>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2" name="Shape 2922"/>
        <p:cNvGrpSpPr/>
        <p:nvPr/>
      </p:nvGrpSpPr>
      <p:grpSpPr>
        <a:xfrm>
          <a:off x="0" y="0"/>
          <a:ext cx="0" cy="0"/>
          <a:chOff x="0" y="0"/>
          <a:chExt cx="0" cy="0"/>
        </a:xfrm>
      </p:grpSpPr>
      <p:pic>
        <p:nvPicPr>
          <p:cNvPr descr="A photograph of a pile of sugar cubes" id="2923" name="Google Shape;2923;g161da0a128f_0_80" title="Sugar cubes"/>
          <p:cNvPicPr preferRelativeResize="0"/>
          <p:nvPr/>
        </p:nvPicPr>
        <p:blipFill>
          <a:blip r:embed="rId3">
            <a:alphaModFix/>
          </a:blip>
          <a:stretch>
            <a:fillRect/>
          </a:stretch>
        </p:blipFill>
        <p:spPr>
          <a:xfrm>
            <a:off x="3977125" y="3326776"/>
            <a:ext cx="4403300" cy="2785075"/>
          </a:xfrm>
          <a:prstGeom prst="rect">
            <a:avLst/>
          </a:prstGeom>
          <a:noFill/>
          <a:ln>
            <a:noFill/>
          </a:ln>
        </p:spPr>
      </p:pic>
      <p:sp>
        <p:nvSpPr>
          <p:cNvPr id="2924" name="Google Shape;2924;g161da0a128f_0_80"/>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
        <p:nvSpPr>
          <p:cNvPr id="2925" name="Google Shape;2925;g161da0a128f_0_80"/>
          <p:cNvSpPr txBox="1"/>
          <p:nvPr>
            <p:ph type="title"/>
          </p:nvPr>
        </p:nvSpPr>
        <p:spPr>
          <a:xfrm>
            <a:off x="1945351" y="365125"/>
            <a:ext cx="8301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Hidden Components in Eating Patterns</a:t>
            </a:r>
            <a:endParaRPr/>
          </a:p>
        </p:txBody>
      </p:sp>
      <p:pic>
        <p:nvPicPr>
          <p:cNvPr descr="A photograph of a sliced stick of butter on a plate with a knife" id="2926" name="Google Shape;2926;g161da0a128f_0_80" title="Butter"/>
          <p:cNvPicPr preferRelativeResize="0"/>
          <p:nvPr/>
        </p:nvPicPr>
        <p:blipFill rotWithShape="1">
          <a:blip r:embed="rId4">
            <a:alphaModFix/>
          </a:blip>
          <a:srcRect b="0" l="0" r="0" t="0"/>
          <a:stretch/>
        </p:blipFill>
        <p:spPr>
          <a:xfrm flipH="1">
            <a:off x="1472725" y="1995625"/>
            <a:ext cx="3523972" cy="2345175"/>
          </a:xfrm>
          <a:prstGeom prst="rect">
            <a:avLst/>
          </a:prstGeom>
          <a:noFill/>
          <a:ln>
            <a:noFill/>
          </a:ln>
        </p:spPr>
      </p:pic>
      <p:pic>
        <p:nvPicPr>
          <p:cNvPr descr="A photograph of a clear salt shaker filled with salt" id="2927" name="Google Shape;2927;g161da0a128f_0_80" title="Salt shaker"/>
          <p:cNvPicPr preferRelativeResize="0"/>
          <p:nvPr/>
        </p:nvPicPr>
        <p:blipFill rotWithShape="1">
          <a:blip r:embed="rId5">
            <a:alphaModFix/>
          </a:blip>
          <a:srcRect b="4586" l="7195" r="7041" t="8713"/>
          <a:stretch/>
        </p:blipFill>
        <p:spPr>
          <a:xfrm>
            <a:off x="8937300" y="1989300"/>
            <a:ext cx="1781975" cy="3258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2" name="Shape 2932"/>
        <p:cNvGrpSpPr/>
        <p:nvPr/>
      </p:nvGrpSpPr>
      <p:grpSpPr>
        <a:xfrm>
          <a:off x="0" y="0"/>
          <a:ext cx="0" cy="0"/>
          <a:chOff x="0" y="0"/>
          <a:chExt cx="0" cy="0"/>
        </a:xfrm>
      </p:grpSpPr>
      <p:sp>
        <p:nvSpPr>
          <p:cNvPr id="2933" name="Google Shape;2933;g161da0a128f_0_93"/>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
        <p:nvSpPr>
          <p:cNvPr id="2934" name="Google Shape;2934;g161da0a128f_0_93"/>
          <p:cNvSpPr txBox="1"/>
          <p:nvPr>
            <p:ph type="title"/>
          </p:nvPr>
        </p:nvSpPr>
        <p:spPr>
          <a:xfrm>
            <a:off x="1945351" y="365125"/>
            <a:ext cx="8301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What Does a Healthy </a:t>
            </a:r>
            <a:endParaRPr/>
          </a:p>
          <a:p>
            <a:pPr indent="0" lvl="0" marL="0" rtl="0" algn="ctr">
              <a:spcBef>
                <a:spcPts val="0"/>
              </a:spcBef>
              <a:spcAft>
                <a:spcPts val="0"/>
              </a:spcAft>
              <a:buNone/>
            </a:pPr>
            <a:r>
              <a:rPr lang="en-US"/>
              <a:t>Eating Pattern</a:t>
            </a:r>
            <a:r>
              <a:rPr i="1" lang="en-US"/>
              <a:t> Limit?</a:t>
            </a:r>
            <a:endParaRPr i="1"/>
          </a:p>
        </p:txBody>
      </p:sp>
      <p:sp>
        <p:nvSpPr>
          <p:cNvPr id="2935" name="Google Shape;2935;g161da0a128f_0_93"/>
          <p:cNvSpPr txBox="1"/>
          <p:nvPr>
            <p:ph idx="1" type="body"/>
          </p:nvPr>
        </p:nvSpPr>
        <p:spPr>
          <a:xfrm>
            <a:off x="5943522" y="1989225"/>
            <a:ext cx="4955100" cy="4123500"/>
          </a:xfrm>
          <a:prstGeom prst="rect">
            <a:avLst/>
          </a:prstGeom>
        </p:spPr>
        <p:txBody>
          <a:bodyPr anchorCtr="0" anchor="ctr" bIns="45700" lIns="91425" spcFirstLastPara="1" rIns="91425" wrap="square" tIns="45700">
            <a:normAutofit/>
          </a:bodyPr>
          <a:lstStyle/>
          <a:p>
            <a:pPr indent="-342900" lvl="0" marL="457200" rtl="0" algn="l">
              <a:lnSpc>
                <a:spcPct val="115000"/>
              </a:lnSpc>
              <a:spcBef>
                <a:spcPts val="0"/>
              </a:spcBef>
              <a:spcAft>
                <a:spcPts val="0"/>
              </a:spcAft>
              <a:buSzPts val="1800"/>
              <a:buChar char="•"/>
            </a:pPr>
            <a:r>
              <a:rPr lang="en-US" sz="1800"/>
              <a:t>The intake of </a:t>
            </a:r>
            <a:r>
              <a:rPr b="1" i="1" lang="en-US" sz="1800"/>
              <a:t>trans</a:t>
            </a:r>
            <a:r>
              <a:rPr b="1" lang="en-US" sz="1800"/>
              <a:t> fats</a:t>
            </a:r>
            <a:r>
              <a:rPr lang="en-US" sz="1800"/>
              <a:t> should be as low as possible</a:t>
            </a:r>
            <a:endParaRPr sz="1800"/>
          </a:p>
          <a:p>
            <a:pPr indent="-342900" lvl="0" marL="457200" rtl="0" algn="l">
              <a:lnSpc>
                <a:spcPct val="115000"/>
              </a:lnSpc>
              <a:spcBef>
                <a:spcPts val="0"/>
              </a:spcBef>
              <a:spcAft>
                <a:spcPts val="0"/>
              </a:spcAft>
              <a:buSzPts val="1800"/>
              <a:buChar char="•"/>
            </a:pPr>
            <a:r>
              <a:rPr b="1" lang="en-US" sz="1800"/>
              <a:t>Saturated fats</a:t>
            </a:r>
            <a:r>
              <a:rPr lang="en-US" sz="1800"/>
              <a:t> should be limited to less than 10% of the total daily caloric intake</a:t>
            </a:r>
            <a:endParaRPr sz="1800"/>
          </a:p>
          <a:p>
            <a:pPr indent="-342900" lvl="0" marL="457200" rtl="0" algn="l">
              <a:lnSpc>
                <a:spcPct val="115000"/>
              </a:lnSpc>
              <a:spcBef>
                <a:spcPts val="0"/>
              </a:spcBef>
              <a:spcAft>
                <a:spcPts val="0"/>
              </a:spcAft>
              <a:buSzPts val="1800"/>
              <a:buChar char="•"/>
            </a:pPr>
            <a:r>
              <a:rPr lang="en-US" sz="1800"/>
              <a:t>Consume less than 10% of calories per day from </a:t>
            </a:r>
            <a:r>
              <a:rPr b="1" lang="en-US" sz="1800"/>
              <a:t>added sugar</a:t>
            </a:r>
            <a:endParaRPr b="1" sz="1800"/>
          </a:p>
          <a:p>
            <a:pPr indent="-342900" lvl="0" marL="457200" rtl="0" algn="l">
              <a:lnSpc>
                <a:spcPct val="115000"/>
              </a:lnSpc>
              <a:spcBef>
                <a:spcPts val="0"/>
              </a:spcBef>
              <a:spcAft>
                <a:spcPts val="0"/>
              </a:spcAft>
              <a:buSzPts val="1800"/>
              <a:buChar char="•"/>
            </a:pPr>
            <a:r>
              <a:rPr lang="en-US" sz="1800"/>
              <a:t>Consume less than 2,300 milligrams per day of </a:t>
            </a:r>
            <a:r>
              <a:rPr b="1" lang="en-US" sz="1800"/>
              <a:t>sodium</a:t>
            </a:r>
            <a:endParaRPr b="1" sz="1800"/>
          </a:p>
          <a:p>
            <a:pPr indent="-342900" lvl="0" marL="457200" rtl="0" algn="l">
              <a:lnSpc>
                <a:spcPct val="115000"/>
              </a:lnSpc>
              <a:spcBef>
                <a:spcPts val="0"/>
              </a:spcBef>
              <a:spcAft>
                <a:spcPts val="0"/>
              </a:spcAft>
              <a:buSzPts val="1800"/>
              <a:buChar char="•"/>
            </a:pPr>
            <a:r>
              <a:rPr lang="en-US" sz="1800"/>
              <a:t>If </a:t>
            </a:r>
            <a:r>
              <a:rPr b="1" lang="en-US" sz="1800"/>
              <a:t>alcohol</a:t>
            </a:r>
            <a:r>
              <a:rPr lang="en-US" sz="1800"/>
              <a:t> is consumed, </a:t>
            </a:r>
            <a:r>
              <a:rPr i="1" lang="en-US" sz="1800"/>
              <a:t>do so in moderation</a:t>
            </a:r>
            <a:r>
              <a:rPr lang="en-US" sz="1800"/>
              <a:t> </a:t>
            </a:r>
            <a:endParaRPr sz="1800"/>
          </a:p>
        </p:txBody>
      </p:sp>
      <p:pic>
        <p:nvPicPr>
          <p:cNvPr descr="A graphic of five hands holding foods - a donut, a drink, a cheeseburger, a hotdog, and a slice of pizza" id="2936" name="Google Shape;2936;g161da0a128f_0_93" title="Hands holding foods"/>
          <p:cNvPicPr preferRelativeResize="0"/>
          <p:nvPr/>
        </p:nvPicPr>
        <p:blipFill rotWithShape="1">
          <a:blip r:embed="rId3">
            <a:alphaModFix/>
          </a:blip>
          <a:srcRect b="2299" l="0" r="0" t="2299"/>
          <a:stretch/>
        </p:blipFill>
        <p:spPr>
          <a:xfrm>
            <a:off x="1293378" y="2428750"/>
            <a:ext cx="4335524" cy="30900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1" name="Shape 2941"/>
        <p:cNvGrpSpPr/>
        <p:nvPr/>
      </p:nvGrpSpPr>
      <p:grpSpPr>
        <a:xfrm>
          <a:off x="0" y="0"/>
          <a:ext cx="0" cy="0"/>
          <a:chOff x="0" y="0"/>
          <a:chExt cx="0" cy="0"/>
        </a:xfrm>
      </p:grpSpPr>
      <p:sp>
        <p:nvSpPr>
          <p:cNvPr id="2942" name="Google Shape;2942;g161da0a128f_0_111"/>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43" name="Google Shape;2943;g161da0a128f_0_111"/>
          <p:cNvSpPr txBox="1"/>
          <p:nvPr>
            <p:ph type="title"/>
          </p:nvPr>
        </p:nvSpPr>
        <p:spPr>
          <a:xfrm>
            <a:off x="1945351" y="365125"/>
            <a:ext cx="8301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Healthy Physical Activity Patterns</a:t>
            </a:r>
            <a:endParaRPr/>
          </a:p>
        </p:txBody>
      </p:sp>
      <p:sp>
        <p:nvSpPr>
          <p:cNvPr id="2944" name="Google Shape;2944;g161da0a128f_0_111"/>
          <p:cNvSpPr txBox="1"/>
          <p:nvPr>
            <p:ph idx="1" type="body"/>
          </p:nvPr>
        </p:nvSpPr>
        <p:spPr>
          <a:xfrm>
            <a:off x="1403650" y="1946250"/>
            <a:ext cx="4532700" cy="2037000"/>
          </a:xfrm>
          <a:prstGeom prst="rect">
            <a:avLst/>
          </a:prstGeom>
        </p:spPr>
        <p:txBody>
          <a:bodyPr anchorCtr="0" anchor="t" bIns="45700" lIns="91425" spcFirstLastPara="1" rIns="91425" wrap="square" tIns="45700">
            <a:noAutofit/>
          </a:bodyPr>
          <a:lstStyle/>
          <a:p>
            <a:pPr indent="0" lvl="0" marL="0" rtl="0" algn="l">
              <a:lnSpc>
                <a:spcPct val="115000"/>
              </a:lnSpc>
              <a:spcBef>
                <a:spcPts val="1000"/>
              </a:spcBef>
              <a:spcAft>
                <a:spcPts val="0"/>
              </a:spcAft>
              <a:buNone/>
            </a:pPr>
            <a:r>
              <a:rPr b="1" lang="en-US" sz="1800"/>
              <a:t>Adults</a:t>
            </a:r>
            <a:endParaRPr b="1" sz="1800"/>
          </a:p>
          <a:p>
            <a:pPr indent="0" lvl="0" marL="457200" rtl="0" algn="l">
              <a:lnSpc>
                <a:spcPct val="115000"/>
              </a:lnSpc>
              <a:spcBef>
                <a:spcPts val="1000"/>
              </a:spcBef>
              <a:spcAft>
                <a:spcPts val="0"/>
              </a:spcAft>
              <a:buNone/>
            </a:pPr>
            <a:r>
              <a:rPr b="1" lang="en-US" sz="1800"/>
              <a:t>Aim for 150 minutes</a:t>
            </a:r>
            <a:r>
              <a:rPr lang="en-US" sz="1800"/>
              <a:t> of moderate intensity physical activity per week, and at least 2 days of muscle-strengthening exercises per week</a:t>
            </a:r>
            <a:endParaRPr sz="1800"/>
          </a:p>
        </p:txBody>
      </p:sp>
      <p:sp>
        <p:nvSpPr>
          <p:cNvPr id="2945" name="Google Shape;2945;g161da0a128f_0_111"/>
          <p:cNvSpPr txBox="1"/>
          <p:nvPr/>
        </p:nvSpPr>
        <p:spPr>
          <a:xfrm>
            <a:off x="6255650" y="1946250"/>
            <a:ext cx="4532700" cy="203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b="1" lang="en-US" sz="1800">
                <a:solidFill>
                  <a:schemeClr val="dk1"/>
                </a:solidFill>
                <a:latin typeface="Calibri"/>
                <a:ea typeface="Calibri"/>
                <a:cs typeface="Calibri"/>
                <a:sym typeface="Calibri"/>
              </a:rPr>
              <a:t>Youth Ages 6-17 Years</a:t>
            </a:r>
            <a:endParaRPr b="1" sz="1800">
              <a:solidFill>
                <a:schemeClr val="dk1"/>
              </a:solidFill>
              <a:latin typeface="Calibri"/>
              <a:ea typeface="Calibri"/>
              <a:cs typeface="Calibri"/>
              <a:sym typeface="Calibri"/>
            </a:endParaRPr>
          </a:p>
          <a:p>
            <a:pPr indent="0" lvl="0" marL="457200" rtl="0" algn="l">
              <a:lnSpc>
                <a:spcPct val="115000"/>
              </a:lnSpc>
              <a:spcBef>
                <a:spcPts val="1000"/>
              </a:spcBef>
              <a:spcAft>
                <a:spcPts val="0"/>
              </a:spcAft>
              <a:buNone/>
            </a:pPr>
            <a:r>
              <a:rPr b="1" lang="en-US" sz="1800">
                <a:solidFill>
                  <a:schemeClr val="dk1"/>
                </a:solidFill>
                <a:latin typeface="Calibri"/>
                <a:ea typeface="Calibri"/>
                <a:cs typeface="Calibri"/>
                <a:sym typeface="Calibri"/>
              </a:rPr>
              <a:t>At least 60 minutes</a:t>
            </a:r>
            <a:r>
              <a:rPr lang="en-US" sz="1800">
                <a:solidFill>
                  <a:schemeClr val="dk1"/>
                </a:solidFill>
                <a:latin typeface="Calibri"/>
                <a:ea typeface="Calibri"/>
                <a:cs typeface="Calibri"/>
                <a:sym typeface="Calibri"/>
              </a:rPr>
              <a:t> of physical activity per day including aerobic, muscle-strengthening, and bone-strengthening activities</a:t>
            </a:r>
            <a:endParaRPr sz="1800">
              <a:latin typeface="Calibri"/>
              <a:ea typeface="Calibri"/>
              <a:cs typeface="Calibri"/>
              <a:sym typeface="Calibri"/>
            </a:endParaRPr>
          </a:p>
        </p:txBody>
      </p:sp>
      <p:pic>
        <p:nvPicPr>
          <p:cNvPr descr="A graphic of a mother, father, and child running" id="2946" name="Google Shape;2946;g161da0a128f_0_111" title="Family running"/>
          <p:cNvPicPr preferRelativeResize="0"/>
          <p:nvPr/>
        </p:nvPicPr>
        <p:blipFill>
          <a:blip r:embed="rId3">
            <a:alphaModFix/>
          </a:blip>
          <a:stretch>
            <a:fillRect/>
          </a:stretch>
        </p:blipFill>
        <p:spPr>
          <a:xfrm>
            <a:off x="1988400" y="3907056"/>
            <a:ext cx="3103201" cy="2068289"/>
          </a:xfrm>
          <a:prstGeom prst="rect">
            <a:avLst/>
          </a:prstGeom>
          <a:noFill/>
          <a:ln>
            <a:noFill/>
          </a:ln>
        </p:spPr>
      </p:pic>
      <p:pic>
        <p:nvPicPr>
          <p:cNvPr descr="A graphic of a mother and father watching their child jump on a trampoline" id="2947" name="Google Shape;2947;g161da0a128f_0_111" title="Child on trampoline"/>
          <p:cNvPicPr preferRelativeResize="0"/>
          <p:nvPr/>
        </p:nvPicPr>
        <p:blipFill>
          <a:blip r:embed="rId4">
            <a:alphaModFix/>
          </a:blip>
          <a:stretch>
            <a:fillRect/>
          </a:stretch>
        </p:blipFill>
        <p:spPr>
          <a:xfrm>
            <a:off x="6840174" y="3907051"/>
            <a:ext cx="3103206" cy="20682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2" name="Shape 2952"/>
        <p:cNvGrpSpPr/>
        <p:nvPr/>
      </p:nvGrpSpPr>
      <p:grpSpPr>
        <a:xfrm>
          <a:off x="0" y="0"/>
          <a:ext cx="0" cy="0"/>
          <a:chOff x="0" y="0"/>
          <a:chExt cx="0" cy="0"/>
        </a:xfrm>
      </p:grpSpPr>
      <p:pic>
        <p:nvPicPr>
          <p:cNvPr id="2953" name="Google Shape;2953;g161da0a128f_0_135"/>
          <p:cNvPicPr preferRelativeResize="0"/>
          <p:nvPr>
            <p:ph idx="1" type="body"/>
          </p:nvPr>
        </p:nvPicPr>
        <p:blipFill>
          <a:blip r:embed="rId4">
            <a:alphaModFix/>
          </a:blip>
          <a:stretch>
            <a:fillRect/>
          </a:stretch>
        </p:blipFill>
        <p:spPr>
          <a:xfrm>
            <a:off x="2928100" y="1710388"/>
            <a:ext cx="2211900" cy="2567100"/>
          </a:xfrm>
          <a:prstGeom prst="rect">
            <a:avLst/>
          </a:prstGeom>
          <a:noFill/>
        </p:spPr>
      </p:pic>
      <p:pic>
        <p:nvPicPr>
          <p:cNvPr id="2954" name="Google Shape;2954;g161da0a128f_0_135"/>
          <p:cNvPicPr preferRelativeResize="0"/>
          <p:nvPr/>
        </p:nvPicPr>
        <p:blipFill rotWithShape="1">
          <a:blip r:embed="rId5">
            <a:alphaModFix/>
          </a:blip>
          <a:srcRect b="0" l="13755" r="15085" t="0"/>
          <a:stretch/>
        </p:blipFill>
        <p:spPr>
          <a:xfrm>
            <a:off x="7146275" y="1710388"/>
            <a:ext cx="1927950" cy="2709450"/>
          </a:xfrm>
          <a:prstGeom prst="rect">
            <a:avLst/>
          </a:prstGeom>
          <a:noFill/>
          <a:ln>
            <a:noFill/>
          </a:ln>
        </p:spPr>
      </p:pic>
      <p:pic>
        <p:nvPicPr>
          <p:cNvPr id="2955" name="Google Shape;2955;g161da0a128f_0_135"/>
          <p:cNvPicPr preferRelativeResize="0"/>
          <p:nvPr/>
        </p:nvPicPr>
        <p:blipFill>
          <a:blip r:embed="rId6">
            <a:alphaModFix/>
          </a:blip>
          <a:stretch>
            <a:fillRect/>
          </a:stretch>
        </p:blipFill>
        <p:spPr>
          <a:xfrm>
            <a:off x="8982375" y="3256560"/>
            <a:ext cx="2257875" cy="2922640"/>
          </a:xfrm>
          <a:prstGeom prst="rect">
            <a:avLst/>
          </a:prstGeom>
          <a:noFill/>
          <a:ln>
            <a:noFill/>
          </a:ln>
        </p:spPr>
      </p:pic>
      <p:sp>
        <p:nvSpPr>
          <p:cNvPr id="2956" name="Google Shape;2956;g161da0a128f_0_135"/>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
        <p:nvSpPr>
          <p:cNvPr id="2957" name="Google Shape;2957;g161da0a128f_0_135"/>
          <p:cNvSpPr txBox="1"/>
          <p:nvPr>
            <p:ph type="title"/>
          </p:nvPr>
        </p:nvSpPr>
        <p:spPr>
          <a:xfrm>
            <a:off x="1945351" y="365125"/>
            <a:ext cx="8301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Dietary Guidelines in Arab Countries</a:t>
            </a:r>
            <a:endParaRPr/>
          </a:p>
        </p:txBody>
      </p:sp>
      <p:pic>
        <p:nvPicPr>
          <p:cNvPr id="2958" name="Google Shape;2958;g161da0a128f_0_135"/>
          <p:cNvPicPr preferRelativeResize="0"/>
          <p:nvPr/>
        </p:nvPicPr>
        <p:blipFill>
          <a:blip r:embed="rId7">
            <a:alphaModFix/>
          </a:blip>
          <a:stretch>
            <a:fillRect/>
          </a:stretch>
        </p:blipFill>
        <p:spPr>
          <a:xfrm>
            <a:off x="5019188" y="2921313"/>
            <a:ext cx="2211887" cy="3440713"/>
          </a:xfrm>
          <a:prstGeom prst="rect">
            <a:avLst/>
          </a:prstGeom>
          <a:noFill/>
          <a:ln>
            <a:noFill/>
          </a:ln>
        </p:spPr>
      </p:pic>
      <p:pic>
        <p:nvPicPr>
          <p:cNvPr id="2959" name="Google Shape;2959;g161da0a128f_0_135"/>
          <p:cNvPicPr preferRelativeResize="0"/>
          <p:nvPr/>
        </p:nvPicPr>
        <p:blipFill>
          <a:blip r:embed="rId8">
            <a:alphaModFix/>
          </a:blip>
          <a:stretch>
            <a:fillRect/>
          </a:stretch>
        </p:blipFill>
        <p:spPr>
          <a:xfrm>
            <a:off x="951750" y="3256560"/>
            <a:ext cx="2085225" cy="28705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4" name="Shape 2964"/>
        <p:cNvGrpSpPr/>
        <p:nvPr/>
      </p:nvGrpSpPr>
      <p:grpSpPr>
        <a:xfrm>
          <a:off x="0" y="0"/>
          <a:ext cx="0" cy="0"/>
          <a:chOff x="0" y="0"/>
          <a:chExt cx="0" cy="0"/>
        </a:xfrm>
      </p:grpSpPr>
      <p:pic>
        <p:nvPicPr>
          <p:cNvPr descr="A graphic of a man and woman shopping for food at an outdoor market. Another man is offering to sell them food. In the background is a city skyline." id="2965" name="Google Shape;2965;g161da0a128f_0_336" title="Man and woman shopping for food"/>
          <p:cNvPicPr preferRelativeResize="0"/>
          <p:nvPr/>
        </p:nvPicPr>
        <p:blipFill rotWithShape="1">
          <a:blip r:embed="rId3">
            <a:alphaModFix/>
          </a:blip>
          <a:srcRect b="0" l="0" r="0" t="14937"/>
          <a:stretch/>
        </p:blipFill>
        <p:spPr>
          <a:xfrm>
            <a:off x="-27750" y="-4425"/>
            <a:ext cx="11676902" cy="6857999"/>
          </a:xfrm>
          <a:prstGeom prst="rect">
            <a:avLst/>
          </a:prstGeom>
          <a:noFill/>
          <a:ln>
            <a:noFill/>
          </a:ln>
        </p:spPr>
      </p:pic>
      <p:sp>
        <p:nvSpPr>
          <p:cNvPr id="2966" name="Google Shape;2966;g161da0a128f_0_336"/>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67" name="Google Shape;2967;g161da0a128f_0_336"/>
          <p:cNvSpPr txBox="1"/>
          <p:nvPr>
            <p:ph type="title"/>
          </p:nvPr>
        </p:nvSpPr>
        <p:spPr>
          <a:xfrm>
            <a:off x="8693200" y="444325"/>
            <a:ext cx="3468300" cy="16032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a:solidFill>
                  <a:srgbClr val="741B47"/>
                </a:solidFill>
              </a:rPr>
              <a:t>Information </a:t>
            </a:r>
            <a:endParaRPr>
              <a:solidFill>
                <a:srgbClr val="741B47"/>
              </a:solidFill>
            </a:endParaRPr>
          </a:p>
          <a:p>
            <a:pPr indent="0" lvl="0" marL="0" rtl="0" algn="ctr">
              <a:spcBef>
                <a:spcPts val="0"/>
              </a:spcBef>
              <a:spcAft>
                <a:spcPts val="0"/>
              </a:spcAft>
              <a:buNone/>
            </a:pPr>
            <a:r>
              <a:rPr lang="en-US">
                <a:solidFill>
                  <a:srgbClr val="741B47"/>
                </a:solidFill>
              </a:rPr>
              <a:t>For Your </a:t>
            </a:r>
            <a:endParaRPr>
              <a:solidFill>
                <a:srgbClr val="741B47"/>
              </a:solidFill>
            </a:endParaRPr>
          </a:p>
          <a:p>
            <a:pPr indent="0" lvl="0" marL="0" rtl="0" algn="ctr">
              <a:spcBef>
                <a:spcPts val="0"/>
              </a:spcBef>
              <a:spcAft>
                <a:spcPts val="0"/>
              </a:spcAft>
              <a:buNone/>
            </a:pPr>
            <a:r>
              <a:rPr lang="en-US">
                <a:solidFill>
                  <a:srgbClr val="741B47"/>
                </a:solidFill>
              </a:rPr>
              <a:t>Interest</a:t>
            </a:r>
            <a:endParaRPr>
              <a:solidFill>
                <a:srgbClr val="741B47"/>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1" name="Shape 2971"/>
        <p:cNvGrpSpPr/>
        <p:nvPr/>
      </p:nvGrpSpPr>
      <p:grpSpPr>
        <a:xfrm>
          <a:off x="0" y="0"/>
          <a:ext cx="0" cy="0"/>
          <a:chOff x="0" y="0"/>
          <a:chExt cx="0" cy="0"/>
        </a:xfrm>
      </p:grpSpPr>
      <p:pic>
        <p:nvPicPr>
          <p:cNvPr id="2972" name="Google Shape;2972;p31"/>
          <p:cNvPicPr preferRelativeResize="0"/>
          <p:nvPr/>
        </p:nvPicPr>
        <p:blipFill>
          <a:blip r:embed="rId4">
            <a:alphaModFix/>
          </a:blip>
          <a:stretch>
            <a:fillRect/>
          </a:stretch>
        </p:blipFill>
        <p:spPr>
          <a:xfrm>
            <a:off x="3919398" y="69525"/>
            <a:ext cx="5095377" cy="6728300"/>
          </a:xfrm>
          <a:prstGeom prst="rect">
            <a:avLst/>
          </a:prstGeom>
          <a:noFill/>
          <a:ln>
            <a:noFill/>
          </a:ln>
        </p:spPr>
      </p:pic>
      <p:sp>
        <p:nvSpPr>
          <p:cNvPr id="2973" name="Google Shape;2973;p31"/>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5" name="Shape 2655"/>
        <p:cNvGrpSpPr/>
        <p:nvPr/>
      </p:nvGrpSpPr>
      <p:grpSpPr>
        <a:xfrm>
          <a:off x="0" y="0"/>
          <a:ext cx="0" cy="0"/>
          <a:chOff x="0" y="0"/>
          <a:chExt cx="0" cy="0"/>
        </a:xfrm>
      </p:grpSpPr>
      <p:sp>
        <p:nvSpPr>
          <p:cNvPr id="2656" name="Google Shape;2656;g161c52533fb_0_16497"/>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
        <p:nvSpPr>
          <p:cNvPr id="2657" name="Google Shape;2657;g161c52533fb_0_16497"/>
          <p:cNvSpPr txBox="1"/>
          <p:nvPr>
            <p:ph type="title"/>
          </p:nvPr>
        </p:nvSpPr>
        <p:spPr>
          <a:xfrm>
            <a:off x="1945351" y="365125"/>
            <a:ext cx="8301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Why Are Guidelines Important?</a:t>
            </a:r>
            <a:endParaRPr/>
          </a:p>
        </p:txBody>
      </p:sp>
      <p:pic>
        <p:nvPicPr>
          <p:cNvPr id="2658" name="Google Shape;2658;g161c52533fb_0_16497"/>
          <p:cNvPicPr preferRelativeResize="0"/>
          <p:nvPr>
            <p:ph idx="2" type="pic"/>
          </p:nvPr>
        </p:nvPicPr>
        <p:blipFill rotWithShape="1">
          <a:blip r:embed="rId3">
            <a:alphaModFix/>
          </a:blip>
          <a:srcRect b="8555" l="0" r="0" t="8546"/>
          <a:stretch/>
        </p:blipFill>
        <p:spPr>
          <a:xfrm>
            <a:off x="6586557" y="2293013"/>
            <a:ext cx="4214369" cy="3493760"/>
          </a:xfrm>
          <a:prstGeom prst="rect">
            <a:avLst/>
          </a:prstGeom>
        </p:spPr>
      </p:pic>
      <p:sp>
        <p:nvSpPr>
          <p:cNvPr id="2659" name="Google Shape;2659;g161c52533fb_0_16497"/>
          <p:cNvSpPr txBox="1"/>
          <p:nvPr>
            <p:ph idx="1" type="body"/>
          </p:nvPr>
        </p:nvSpPr>
        <p:spPr>
          <a:xfrm>
            <a:off x="1391074" y="2293025"/>
            <a:ext cx="4994700" cy="3493800"/>
          </a:xfrm>
          <a:prstGeom prst="rect">
            <a:avLst/>
          </a:prstGeom>
        </p:spPr>
        <p:txBody>
          <a:bodyPr anchorCtr="0" anchor="ctr"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b="1" lang="en-US" sz="1800"/>
              <a:t>Dietary Guidelines address significant nutrition-related health issues facing the  population such as</a:t>
            </a:r>
            <a:r>
              <a:rPr lang="en-US" sz="1800"/>
              <a:t>:</a:t>
            </a:r>
            <a:endParaRPr sz="1800"/>
          </a:p>
          <a:p>
            <a:pPr indent="0" lvl="0" marL="0" rtl="0" algn="l">
              <a:lnSpc>
                <a:spcPct val="115000"/>
              </a:lnSpc>
              <a:spcBef>
                <a:spcPts val="0"/>
              </a:spcBef>
              <a:spcAft>
                <a:spcPts val="0"/>
              </a:spcAft>
              <a:buClr>
                <a:schemeClr val="dk1"/>
              </a:buClr>
              <a:buSzPts val="1100"/>
              <a:buFont typeface="Arial"/>
              <a:buNone/>
            </a:pPr>
            <a:r>
              <a:t/>
            </a:r>
            <a:endParaRPr sz="1800"/>
          </a:p>
          <a:p>
            <a:pPr indent="-342900" lvl="0" marL="457200" rtl="0" algn="l">
              <a:lnSpc>
                <a:spcPct val="115000"/>
              </a:lnSpc>
              <a:spcBef>
                <a:spcPts val="0"/>
              </a:spcBef>
              <a:spcAft>
                <a:spcPts val="0"/>
              </a:spcAft>
              <a:buSzPts val="1800"/>
              <a:buChar char="●"/>
            </a:pPr>
            <a:r>
              <a:rPr lang="en-US" sz="1800"/>
              <a:t>Obesity and other diet-related chronic disease</a:t>
            </a:r>
            <a:endParaRPr sz="1800"/>
          </a:p>
          <a:p>
            <a:pPr indent="-342900" lvl="0" marL="457200" rtl="0" algn="l">
              <a:lnSpc>
                <a:spcPct val="115000"/>
              </a:lnSpc>
              <a:spcBef>
                <a:spcPts val="0"/>
              </a:spcBef>
              <a:spcAft>
                <a:spcPts val="0"/>
              </a:spcAft>
              <a:buSzPts val="1800"/>
              <a:buChar char="●"/>
            </a:pPr>
            <a:r>
              <a:rPr lang="en-US" sz="1800"/>
              <a:t>Cardiovascular Disease (CVD) </a:t>
            </a:r>
            <a:endParaRPr sz="1800"/>
          </a:p>
          <a:p>
            <a:pPr indent="-342900" lvl="0" marL="457200" rtl="0" algn="l">
              <a:lnSpc>
                <a:spcPct val="115000"/>
              </a:lnSpc>
              <a:spcBef>
                <a:spcPts val="0"/>
              </a:spcBef>
              <a:spcAft>
                <a:spcPts val="0"/>
              </a:spcAft>
              <a:buSzPts val="1800"/>
              <a:buChar char="●"/>
            </a:pPr>
            <a:r>
              <a:rPr lang="en-US" sz="1800"/>
              <a:t>Type 2 Diabetes Mellitus (DM)</a:t>
            </a:r>
            <a:endParaRPr sz="1800"/>
          </a:p>
          <a:p>
            <a:pPr indent="-342900" lvl="0" marL="457200" rtl="0" algn="l">
              <a:lnSpc>
                <a:spcPct val="115000"/>
              </a:lnSpc>
              <a:spcBef>
                <a:spcPts val="0"/>
              </a:spcBef>
              <a:spcAft>
                <a:spcPts val="0"/>
              </a:spcAft>
              <a:buSzPts val="1800"/>
              <a:buChar char="●"/>
            </a:pPr>
            <a:r>
              <a:rPr lang="en-US" sz="1800"/>
              <a:t>Cancer</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4" name="Shape 2664"/>
        <p:cNvGrpSpPr/>
        <p:nvPr/>
      </p:nvGrpSpPr>
      <p:grpSpPr>
        <a:xfrm>
          <a:off x="0" y="0"/>
          <a:ext cx="0" cy="0"/>
          <a:chOff x="0" y="0"/>
          <a:chExt cx="0" cy="0"/>
        </a:xfrm>
      </p:grpSpPr>
      <p:sp>
        <p:nvSpPr>
          <p:cNvPr id="2665" name="Google Shape;2665;g161da0a128f_0_304"/>
          <p:cNvSpPr txBox="1"/>
          <p:nvPr>
            <p:ph type="title"/>
          </p:nvPr>
        </p:nvSpPr>
        <p:spPr>
          <a:xfrm>
            <a:off x="1945351" y="365125"/>
            <a:ext cx="8301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Why Are Guidelines Important?</a:t>
            </a:r>
            <a:endParaRPr/>
          </a:p>
        </p:txBody>
      </p:sp>
      <p:pic>
        <p:nvPicPr>
          <p:cNvPr id="2666" name="Google Shape;2666;g161da0a128f_0_304"/>
          <p:cNvPicPr preferRelativeResize="0"/>
          <p:nvPr>
            <p:ph idx="2" type="pic"/>
          </p:nvPr>
        </p:nvPicPr>
        <p:blipFill rotWithShape="1">
          <a:blip r:embed="rId3">
            <a:alphaModFix/>
          </a:blip>
          <a:srcRect b="2714" l="0" r="0" t="22086"/>
          <a:stretch/>
        </p:blipFill>
        <p:spPr>
          <a:xfrm>
            <a:off x="912925" y="2653447"/>
            <a:ext cx="4814449" cy="2413102"/>
          </a:xfrm>
          <a:prstGeom prst="rect">
            <a:avLst/>
          </a:prstGeom>
        </p:spPr>
      </p:pic>
      <p:sp>
        <p:nvSpPr>
          <p:cNvPr id="2667" name="Google Shape;2667;g161da0a128f_0_304"/>
          <p:cNvSpPr txBox="1"/>
          <p:nvPr>
            <p:ph idx="1" type="body"/>
          </p:nvPr>
        </p:nvSpPr>
        <p:spPr>
          <a:xfrm>
            <a:off x="5967625" y="2041850"/>
            <a:ext cx="4814400" cy="3928800"/>
          </a:xfrm>
          <a:prstGeom prst="rect">
            <a:avLst/>
          </a:prstGeom>
        </p:spPr>
        <p:txBody>
          <a:bodyPr anchorCtr="0" anchor="ctr"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lang="en-US" sz="1800"/>
              <a:t>The Dietary Guidelines report provides </a:t>
            </a:r>
            <a:r>
              <a:rPr b="1" lang="en-US" sz="1800"/>
              <a:t>evidence-based</a:t>
            </a:r>
            <a:r>
              <a:rPr lang="en-US" sz="1800"/>
              <a:t> food and beverage recommendations for ages 2 and older. </a:t>
            </a:r>
            <a:endParaRPr sz="1800"/>
          </a:p>
          <a:p>
            <a:pPr indent="0" lvl="0" marL="0" rtl="0" algn="l">
              <a:lnSpc>
                <a:spcPct val="115000"/>
              </a:lnSpc>
              <a:spcBef>
                <a:spcPts val="0"/>
              </a:spcBef>
              <a:spcAft>
                <a:spcPts val="0"/>
              </a:spcAft>
              <a:buClr>
                <a:schemeClr val="dk1"/>
              </a:buClr>
              <a:buSzPts val="1100"/>
              <a:buFont typeface="Arial"/>
              <a:buNone/>
            </a:pPr>
            <a:r>
              <a:t/>
            </a:r>
            <a:endParaRPr sz="1800"/>
          </a:p>
          <a:p>
            <a:pPr indent="0" lvl="0" marL="0" rtl="0" algn="l">
              <a:lnSpc>
                <a:spcPct val="115000"/>
              </a:lnSpc>
              <a:spcBef>
                <a:spcPts val="0"/>
              </a:spcBef>
              <a:spcAft>
                <a:spcPts val="0"/>
              </a:spcAft>
              <a:buClr>
                <a:schemeClr val="dk1"/>
              </a:buClr>
              <a:buSzPts val="1100"/>
              <a:buFont typeface="Arial"/>
              <a:buNone/>
            </a:pPr>
            <a:r>
              <a:rPr b="1" lang="en-US" sz="1800"/>
              <a:t>These recommendations aim to</a:t>
            </a:r>
            <a:r>
              <a:rPr lang="en-US" sz="1800"/>
              <a:t>:</a:t>
            </a:r>
            <a:endParaRPr sz="1800"/>
          </a:p>
          <a:p>
            <a:pPr indent="0" lvl="0" marL="0" rtl="0" algn="l">
              <a:lnSpc>
                <a:spcPct val="115000"/>
              </a:lnSpc>
              <a:spcBef>
                <a:spcPts val="0"/>
              </a:spcBef>
              <a:spcAft>
                <a:spcPts val="0"/>
              </a:spcAft>
              <a:buClr>
                <a:schemeClr val="dk1"/>
              </a:buClr>
              <a:buSzPts val="1100"/>
              <a:buFont typeface="Arial"/>
              <a:buNone/>
            </a:pPr>
            <a:r>
              <a:t/>
            </a:r>
            <a:endParaRPr sz="1800"/>
          </a:p>
          <a:p>
            <a:pPr indent="-342900" lvl="0" marL="457200" rtl="0" algn="l">
              <a:lnSpc>
                <a:spcPct val="115000"/>
              </a:lnSpc>
              <a:spcBef>
                <a:spcPts val="0"/>
              </a:spcBef>
              <a:spcAft>
                <a:spcPts val="0"/>
              </a:spcAft>
              <a:buSzPts val="1800"/>
              <a:buChar char="●"/>
            </a:pPr>
            <a:r>
              <a:rPr lang="en-US" sz="1800"/>
              <a:t>Promote health</a:t>
            </a:r>
            <a:endParaRPr sz="1800"/>
          </a:p>
          <a:p>
            <a:pPr indent="-342900" lvl="0" marL="457200" rtl="0" algn="l">
              <a:lnSpc>
                <a:spcPct val="115000"/>
              </a:lnSpc>
              <a:spcBef>
                <a:spcPts val="0"/>
              </a:spcBef>
              <a:spcAft>
                <a:spcPts val="0"/>
              </a:spcAft>
              <a:buSzPts val="1800"/>
              <a:buChar char="●"/>
            </a:pPr>
            <a:r>
              <a:rPr lang="en-US" sz="1800"/>
              <a:t>Prevent chronic disease</a:t>
            </a:r>
            <a:endParaRPr sz="1800"/>
          </a:p>
          <a:p>
            <a:pPr indent="-342900" lvl="0" marL="457200" rtl="0" algn="l">
              <a:lnSpc>
                <a:spcPct val="115000"/>
              </a:lnSpc>
              <a:spcBef>
                <a:spcPts val="0"/>
              </a:spcBef>
              <a:spcAft>
                <a:spcPts val="0"/>
              </a:spcAft>
              <a:buSzPts val="1800"/>
              <a:buChar char="●"/>
            </a:pPr>
            <a:r>
              <a:rPr lang="en-US" sz="1800"/>
              <a:t>Help people reach and maintain a healthy weight</a:t>
            </a:r>
            <a:endParaRPr sz="1800"/>
          </a:p>
        </p:txBody>
      </p:sp>
      <p:sp>
        <p:nvSpPr>
          <p:cNvPr id="2668" name="Google Shape;2668;g161da0a128f_0_304"/>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3" name="Shape 2673"/>
        <p:cNvGrpSpPr/>
        <p:nvPr/>
      </p:nvGrpSpPr>
      <p:grpSpPr>
        <a:xfrm>
          <a:off x="0" y="0"/>
          <a:ext cx="0" cy="0"/>
          <a:chOff x="0" y="0"/>
          <a:chExt cx="0" cy="0"/>
        </a:xfrm>
      </p:grpSpPr>
      <p:pic>
        <p:nvPicPr>
          <p:cNvPr id="2674" name="Google Shape;2674;g161c52533fb_0_16525"/>
          <p:cNvPicPr preferRelativeResize="0"/>
          <p:nvPr/>
        </p:nvPicPr>
        <p:blipFill rotWithShape="1">
          <a:blip r:embed="rId4">
            <a:alphaModFix/>
          </a:blip>
          <a:srcRect b="2670" l="2237" r="1738" t="19478"/>
          <a:stretch/>
        </p:blipFill>
        <p:spPr>
          <a:xfrm>
            <a:off x="762031" y="1442775"/>
            <a:ext cx="8292674" cy="5042750"/>
          </a:xfrm>
          <a:prstGeom prst="rect">
            <a:avLst/>
          </a:prstGeom>
          <a:noFill/>
          <a:ln>
            <a:noFill/>
          </a:ln>
        </p:spPr>
      </p:pic>
      <p:sp>
        <p:nvSpPr>
          <p:cNvPr id="2675" name="Google Shape;2675;g161c52533fb_0_16525"/>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
        <p:nvSpPr>
          <p:cNvPr id="2676" name="Google Shape;2676;g161c52533fb_0_16525"/>
          <p:cNvSpPr txBox="1"/>
          <p:nvPr>
            <p:ph type="title"/>
          </p:nvPr>
        </p:nvSpPr>
        <p:spPr>
          <a:xfrm>
            <a:off x="1945351" y="365125"/>
            <a:ext cx="8301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History of USDA’s Food Guidance</a:t>
            </a:r>
            <a:endParaRPr/>
          </a:p>
        </p:txBody>
      </p:sp>
      <p:grpSp>
        <p:nvGrpSpPr>
          <p:cNvPr id="2677" name="Google Shape;2677;g161c52533fb_0_16525"/>
          <p:cNvGrpSpPr/>
          <p:nvPr/>
        </p:nvGrpSpPr>
        <p:grpSpPr>
          <a:xfrm>
            <a:off x="8925669" y="2181675"/>
            <a:ext cx="2504300" cy="1960625"/>
            <a:chOff x="8966200" y="2181675"/>
            <a:chExt cx="2504300" cy="1960625"/>
          </a:xfrm>
        </p:grpSpPr>
        <p:pic>
          <p:nvPicPr>
            <p:cNvPr id="2678" name="Google Shape;2678;g161c52533fb_0_16525"/>
            <p:cNvPicPr preferRelativeResize="0"/>
            <p:nvPr/>
          </p:nvPicPr>
          <p:blipFill>
            <a:blip r:embed="rId5">
              <a:alphaModFix/>
            </a:blip>
            <a:stretch>
              <a:fillRect/>
            </a:stretch>
          </p:blipFill>
          <p:spPr>
            <a:xfrm>
              <a:off x="8966200" y="2181675"/>
              <a:ext cx="2123375" cy="1960625"/>
            </a:xfrm>
            <a:prstGeom prst="rect">
              <a:avLst/>
            </a:prstGeom>
            <a:noFill/>
            <a:ln>
              <a:noFill/>
            </a:ln>
          </p:spPr>
        </p:pic>
        <p:sp>
          <p:nvSpPr>
            <p:cNvPr id="2679" name="Google Shape;2679;g161c52533fb_0_16525"/>
            <p:cNvSpPr txBox="1"/>
            <p:nvPr/>
          </p:nvSpPr>
          <p:spPr>
            <a:xfrm>
              <a:off x="10744200" y="3352800"/>
              <a:ext cx="726300" cy="369300"/>
            </a:xfrm>
            <a:prstGeom prst="rect">
              <a:avLst/>
            </a:prstGeom>
            <a:solidFill>
              <a:schemeClr val="lt1"/>
            </a:solidFill>
            <a:ln cap="flat" cmpd="sng" w="9525">
              <a:solidFill>
                <a:srgbClr val="0070C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2010</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4" name="Shape 2684"/>
        <p:cNvGrpSpPr/>
        <p:nvPr/>
      </p:nvGrpSpPr>
      <p:grpSpPr>
        <a:xfrm>
          <a:off x="0" y="0"/>
          <a:ext cx="0" cy="0"/>
          <a:chOff x="0" y="0"/>
          <a:chExt cx="0" cy="0"/>
        </a:xfrm>
      </p:grpSpPr>
      <p:sp>
        <p:nvSpPr>
          <p:cNvPr id="2685" name="Google Shape;2685;g161c52533fb_0_16537"/>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
        <p:nvSpPr>
          <p:cNvPr id="2686" name="Google Shape;2686;g161c52533fb_0_16537"/>
          <p:cNvSpPr txBox="1"/>
          <p:nvPr>
            <p:ph type="title"/>
          </p:nvPr>
        </p:nvSpPr>
        <p:spPr>
          <a:xfrm>
            <a:off x="1945351" y="365125"/>
            <a:ext cx="8301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Purpose and History:</a:t>
            </a:r>
            <a:endParaRPr/>
          </a:p>
          <a:p>
            <a:pPr indent="0" lvl="0" marL="0" rtl="0" algn="ctr">
              <a:spcBef>
                <a:spcPts val="0"/>
              </a:spcBef>
              <a:spcAft>
                <a:spcPts val="0"/>
              </a:spcAft>
              <a:buNone/>
            </a:pPr>
            <a:r>
              <a:rPr i="1" lang="en-US"/>
              <a:t>Dietary Guidelines for Americans</a:t>
            </a:r>
            <a:endParaRPr i="1"/>
          </a:p>
        </p:txBody>
      </p:sp>
      <p:grpSp>
        <p:nvGrpSpPr>
          <p:cNvPr id="2687" name="Google Shape;2687;g161c52533fb_0_16537"/>
          <p:cNvGrpSpPr/>
          <p:nvPr/>
        </p:nvGrpSpPr>
        <p:grpSpPr>
          <a:xfrm>
            <a:off x="442737" y="1905365"/>
            <a:ext cx="1143000" cy="3309658"/>
            <a:chOff x="442737" y="1829165"/>
            <a:chExt cx="1143000" cy="3309658"/>
          </a:xfrm>
        </p:grpSpPr>
        <p:sp>
          <p:nvSpPr>
            <p:cNvPr id="2688" name="Google Shape;2688;g161c52533fb_0_16537"/>
            <p:cNvSpPr txBox="1"/>
            <p:nvPr/>
          </p:nvSpPr>
          <p:spPr>
            <a:xfrm>
              <a:off x="591677" y="4738623"/>
              <a:ext cx="8451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3A5207"/>
                  </a:solidFill>
                  <a:latin typeface="Calibri"/>
                  <a:ea typeface="Calibri"/>
                  <a:cs typeface="Calibri"/>
                  <a:sym typeface="Calibri"/>
                </a:rPr>
                <a:t>1980</a:t>
              </a:r>
              <a:endParaRPr sz="2000">
                <a:latin typeface="Calibri"/>
                <a:ea typeface="Calibri"/>
                <a:cs typeface="Calibri"/>
                <a:sym typeface="Calibri"/>
              </a:endParaRPr>
            </a:p>
          </p:txBody>
        </p:sp>
        <p:pic>
          <p:nvPicPr>
            <p:cNvPr descr="1980.png" id="2689" name="Google Shape;2689;g161c52533fb_0_16537"/>
            <p:cNvPicPr preferRelativeResize="0"/>
            <p:nvPr/>
          </p:nvPicPr>
          <p:blipFill>
            <a:blip r:embed="rId4">
              <a:alphaModFix/>
            </a:blip>
            <a:stretch>
              <a:fillRect/>
            </a:stretch>
          </p:blipFill>
          <p:spPr>
            <a:xfrm>
              <a:off x="442737" y="1829165"/>
              <a:ext cx="1143000" cy="2909454"/>
            </a:xfrm>
            <a:prstGeom prst="rect">
              <a:avLst/>
            </a:prstGeom>
            <a:noFill/>
            <a:ln>
              <a:noFill/>
            </a:ln>
          </p:spPr>
        </p:pic>
      </p:grpSp>
      <p:grpSp>
        <p:nvGrpSpPr>
          <p:cNvPr id="2690" name="Google Shape;2690;g161c52533fb_0_16537"/>
          <p:cNvGrpSpPr/>
          <p:nvPr/>
        </p:nvGrpSpPr>
        <p:grpSpPr>
          <a:xfrm>
            <a:off x="1835395" y="3169399"/>
            <a:ext cx="1147763" cy="3144851"/>
            <a:chOff x="1835395" y="3067549"/>
            <a:chExt cx="1147763" cy="3144851"/>
          </a:xfrm>
        </p:grpSpPr>
        <p:pic>
          <p:nvPicPr>
            <p:cNvPr descr="1995.png" id="2691" name="Google Shape;2691;g161c52533fb_0_16537"/>
            <p:cNvPicPr preferRelativeResize="0"/>
            <p:nvPr/>
          </p:nvPicPr>
          <p:blipFill>
            <a:blip r:embed="rId5">
              <a:alphaModFix/>
            </a:blip>
            <a:stretch>
              <a:fillRect/>
            </a:stretch>
          </p:blipFill>
          <p:spPr>
            <a:xfrm>
              <a:off x="1835395" y="3067549"/>
              <a:ext cx="1147763" cy="2744651"/>
            </a:xfrm>
            <a:prstGeom prst="rect">
              <a:avLst/>
            </a:prstGeom>
            <a:noFill/>
            <a:ln>
              <a:noFill/>
            </a:ln>
          </p:spPr>
        </p:pic>
        <p:sp>
          <p:nvSpPr>
            <p:cNvPr id="2692" name="Google Shape;2692;g161c52533fb_0_16537"/>
            <p:cNvSpPr txBox="1"/>
            <p:nvPr/>
          </p:nvSpPr>
          <p:spPr>
            <a:xfrm>
              <a:off x="1986727" y="5812200"/>
              <a:ext cx="8451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3A5207"/>
                  </a:solidFill>
                  <a:latin typeface="Calibri"/>
                  <a:ea typeface="Calibri"/>
                  <a:cs typeface="Calibri"/>
                  <a:sym typeface="Calibri"/>
                </a:rPr>
                <a:t>1985</a:t>
              </a:r>
              <a:endParaRPr sz="2000">
                <a:latin typeface="Calibri"/>
                <a:ea typeface="Calibri"/>
                <a:cs typeface="Calibri"/>
                <a:sym typeface="Calibri"/>
              </a:endParaRPr>
            </a:p>
          </p:txBody>
        </p:sp>
      </p:grpSp>
      <p:grpSp>
        <p:nvGrpSpPr>
          <p:cNvPr id="2693" name="Google Shape;2693;g161c52533fb_0_16537"/>
          <p:cNvGrpSpPr/>
          <p:nvPr/>
        </p:nvGrpSpPr>
        <p:grpSpPr>
          <a:xfrm>
            <a:off x="3232816" y="1905365"/>
            <a:ext cx="1219200" cy="3189085"/>
            <a:chOff x="3232816" y="1829165"/>
            <a:chExt cx="1219200" cy="3189085"/>
          </a:xfrm>
        </p:grpSpPr>
        <p:pic>
          <p:nvPicPr>
            <p:cNvPr descr="test1985.png" id="2694" name="Google Shape;2694;g161c52533fb_0_16537"/>
            <p:cNvPicPr preferRelativeResize="0"/>
            <p:nvPr/>
          </p:nvPicPr>
          <p:blipFill>
            <a:blip r:embed="rId6">
              <a:alphaModFix/>
            </a:blip>
            <a:stretch>
              <a:fillRect/>
            </a:stretch>
          </p:blipFill>
          <p:spPr>
            <a:xfrm>
              <a:off x="3232816" y="1829165"/>
              <a:ext cx="1219200" cy="2788509"/>
            </a:xfrm>
            <a:prstGeom prst="rect">
              <a:avLst/>
            </a:prstGeom>
            <a:noFill/>
            <a:ln>
              <a:noFill/>
            </a:ln>
          </p:spPr>
        </p:pic>
        <p:sp>
          <p:nvSpPr>
            <p:cNvPr id="2695" name="Google Shape;2695;g161c52533fb_0_16537"/>
            <p:cNvSpPr txBox="1"/>
            <p:nvPr/>
          </p:nvSpPr>
          <p:spPr>
            <a:xfrm>
              <a:off x="3419853" y="4618050"/>
              <a:ext cx="8451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3A5207"/>
                  </a:solidFill>
                  <a:latin typeface="Calibri"/>
                  <a:ea typeface="Calibri"/>
                  <a:cs typeface="Calibri"/>
                  <a:sym typeface="Calibri"/>
                </a:rPr>
                <a:t>1990</a:t>
              </a:r>
              <a:endParaRPr sz="2000">
                <a:latin typeface="Calibri"/>
                <a:ea typeface="Calibri"/>
                <a:cs typeface="Calibri"/>
                <a:sym typeface="Calibri"/>
              </a:endParaRPr>
            </a:p>
          </p:txBody>
        </p:sp>
      </p:grpSp>
      <p:grpSp>
        <p:nvGrpSpPr>
          <p:cNvPr id="2696" name="Google Shape;2696;g161c52533fb_0_16537"/>
          <p:cNvGrpSpPr/>
          <p:nvPr/>
        </p:nvGrpSpPr>
        <p:grpSpPr>
          <a:xfrm>
            <a:off x="4701674" y="3118093"/>
            <a:ext cx="1163638" cy="3196157"/>
            <a:chOff x="4701674" y="3041893"/>
            <a:chExt cx="1163638" cy="3196157"/>
          </a:xfrm>
        </p:grpSpPr>
        <p:pic>
          <p:nvPicPr>
            <p:cNvPr descr="1990.png" id="2697" name="Google Shape;2697;g161c52533fb_0_16537"/>
            <p:cNvPicPr preferRelativeResize="0"/>
            <p:nvPr/>
          </p:nvPicPr>
          <p:blipFill>
            <a:blip r:embed="rId7">
              <a:alphaModFix/>
            </a:blip>
            <a:stretch>
              <a:fillRect/>
            </a:stretch>
          </p:blipFill>
          <p:spPr>
            <a:xfrm>
              <a:off x="4701674" y="3041893"/>
              <a:ext cx="1163638" cy="2795964"/>
            </a:xfrm>
            <a:prstGeom prst="rect">
              <a:avLst/>
            </a:prstGeom>
            <a:noFill/>
            <a:ln>
              <a:noFill/>
            </a:ln>
          </p:spPr>
        </p:pic>
        <p:sp>
          <p:nvSpPr>
            <p:cNvPr id="2698" name="Google Shape;2698;g161c52533fb_0_16537"/>
            <p:cNvSpPr txBox="1"/>
            <p:nvPr/>
          </p:nvSpPr>
          <p:spPr>
            <a:xfrm>
              <a:off x="4860947" y="5837850"/>
              <a:ext cx="8451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3A5207"/>
                  </a:solidFill>
                  <a:latin typeface="Calibri"/>
                  <a:ea typeface="Calibri"/>
                  <a:cs typeface="Calibri"/>
                  <a:sym typeface="Calibri"/>
                </a:rPr>
                <a:t>1995</a:t>
              </a:r>
              <a:endParaRPr sz="2000">
                <a:latin typeface="Calibri"/>
                <a:ea typeface="Calibri"/>
                <a:cs typeface="Calibri"/>
                <a:sym typeface="Calibri"/>
              </a:endParaRPr>
            </a:p>
          </p:txBody>
        </p:sp>
      </p:grpSp>
      <p:grpSp>
        <p:nvGrpSpPr>
          <p:cNvPr id="2699" name="Google Shape;2699;g161c52533fb_0_16537"/>
          <p:cNvGrpSpPr/>
          <p:nvPr/>
        </p:nvGrpSpPr>
        <p:grpSpPr>
          <a:xfrm>
            <a:off x="6114970" y="2104380"/>
            <a:ext cx="1741488" cy="2685895"/>
            <a:chOff x="6114970" y="1875780"/>
            <a:chExt cx="1741488" cy="2685895"/>
          </a:xfrm>
        </p:grpSpPr>
        <p:pic>
          <p:nvPicPr>
            <p:cNvPr descr="2000.png" id="2700" name="Google Shape;2700;g161c52533fb_0_16537"/>
            <p:cNvPicPr preferRelativeResize="0"/>
            <p:nvPr/>
          </p:nvPicPr>
          <p:blipFill>
            <a:blip r:embed="rId8">
              <a:alphaModFix/>
            </a:blip>
            <a:stretch>
              <a:fillRect/>
            </a:stretch>
          </p:blipFill>
          <p:spPr>
            <a:xfrm>
              <a:off x="6114970" y="1875780"/>
              <a:ext cx="1741488" cy="2285703"/>
            </a:xfrm>
            <a:prstGeom prst="rect">
              <a:avLst/>
            </a:prstGeom>
            <a:noFill/>
            <a:ln>
              <a:noFill/>
            </a:ln>
          </p:spPr>
        </p:pic>
        <p:sp>
          <p:nvSpPr>
            <p:cNvPr id="2701" name="Google Shape;2701;g161c52533fb_0_16537"/>
            <p:cNvSpPr txBox="1"/>
            <p:nvPr/>
          </p:nvSpPr>
          <p:spPr>
            <a:xfrm>
              <a:off x="6563154" y="4161475"/>
              <a:ext cx="8451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3A5207"/>
                  </a:solidFill>
                  <a:latin typeface="Calibri"/>
                  <a:ea typeface="Calibri"/>
                  <a:cs typeface="Calibri"/>
                  <a:sym typeface="Calibri"/>
                </a:rPr>
                <a:t>2000</a:t>
              </a:r>
              <a:endParaRPr sz="2000">
                <a:latin typeface="Calibri"/>
                <a:ea typeface="Calibri"/>
                <a:cs typeface="Calibri"/>
                <a:sym typeface="Calibri"/>
              </a:endParaRPr>
            </a:p>
          </p:txBody>
        </p:sp>
      </p:grpSp>
      <p:grpSp>
        <p:nvGrpSpPr>
          <p:cNvPr id="2702" name="Google Shape;2702;g161c52533fb_0_16537"/>
          <p:cNvGrpSpPr/>
          <p:nvPr/>
        </p:nvGrpSpPr>
        <p:grpSpPr>
          <a:xfrm>
            <a:off x="8106116" y="1905365"/>
            <a:ext cx="1658920" cy="2609144"/>
            <a:chOff x="8106116" y="1829165"/>
            <a:chExt cx="1658920" cy="2609144"/>
          </a:xfrm>
        </p:grpSpPr>
        <p:pic>
          <p:nvPicPr>
            <p:cNvPr descr="2005.png" id="2703" name="Google Shape;2703;g161c52533fb_0_16537"/>
            <p:cNvPicPr preferRelativeResize="0"/>
            <p:nvPr/>
          </p:nvPicPr>
          <p:blipFill>
            <a:blip r:embed="rId9">
              <a:alphaModFix/>
            </a:blip>
            <a:stretch>
              <a:fillRect/>
            </a:stretch>
          </p:blipFill>
          <p:spPr>
            <a:xfrm>
              <a:off x="8106116" y="1829165"/>
              <a:ext cx="1658920" cy="2208936"/>
            </a:xfrm>
            <a:prstGeom prst="rect">
              <a:avLst/>
            </a:prstGeom>
            <a:noFill/>
            <a:ln>
              <a:noFill/>
            </a:ln>
          </p:spPr>
        </p:pic>
        <p:sp>
          <p:nvSpPr>
            <p:cNvPr id="2704" name="Google Shape;2704;g161c52533fb_0_16537"/>
            <p:cNvSpPr txBox="1"/>
            <p:nvPr/>
          </p:nvSpPr>
          <p:spPr>
            <a:xfrm>
              <a:off x="8513027" y="4038109"/>
              <a:ext cx="8451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3A5207"/>
                  </a:solidFill>
                  <a:latin typeface="Calibri"/>
                  <a:ea typeface="Calibri"/>
                  <a:cs typeface="Calibri"/>
                  <a:sym typeface="Calibri"/>
                </a:rPr>
                <a:t>2005</a:t>
              </a:r>
              <a:endParaRPr sz="2000">
                <a:latin typeface="Calibri"/>
                <a:ea typeface="Calibri"/>
                <a:cs typeface="Calibri"/>
                <a:sym typeface="Calibri"/>
              </a:endParaRPr>
            </a:p>
          </p:txBody>
        </p:sp>
      </p:grpSp>
      <p:grpSp>
        <p:nvGrpSpPr>
          <p:cNvPr id="2705" name="Google Shape;2705;g161c52533fb_0_16537"/>
          <p:cNvGrpSpPr/>
          <p:nvPr/>
        </p:nvGrpSpPr>
        <p:grpSpPr>
          <a:xfrm>
            <a:off x="10014693" y="2514965"/>
            <a:ext cx="1752600" cy="2857281"/>
            <a:chOff x="10014693" y="1829165"/>
            <a:chExt cx="1752600" cy="2857281"/>
          </a:xfrm>
        </p:grpSpPr>
        <p:pic>
          <p:nvPicPr>
            <p:cNvPr descr="2010.png" id="2706" name="Google Shape;2706;g161c52533fb_0_16537"/>
            <p:cNvPicPr preferRelativeResize="0"/>
            <p:nvPr/>
          </p:nvPicPr>
          <p:blipFill>
            <a:blip r:embed="rId10">
              <a:alphaModFix/>
            </a:blip>
            <a:stretch>
              <a:fillRect/>
            </a:stretch>
          </p:blipFill>
          <p:spPr>
            <a:xfrm>
              <a:off x="10014693" y="1829165"/>
              <a:ext cx="1752600" cy="2457077"/>
            </a:xfrm>
            <a:prstGeom prst="rect">
              <a:avLst/>
            </a:prstGeom>
            <a:noFill/>
            <a:ln>
              <a:noFill/>
            </a:ln>
          </p:spPr>
        </p:pic>
        <p:sp>
          <p:nvSpPr>
            <p:cNvPr id="2707" name="Google Shape;2707;g161c52533fb_0_16537"/>
            <p:cNvSpPr txBox="1"/>
            <p:nvPr/>
          </p:nvSpPr>
          <p:spPr>
            <a:xfrm>
              <a:off x="10468439" y="4286246"/>
              <a:ext cx="8451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3A5207"/>
                  </a:solidFill>
                  <a:latin typeface="Calibri"/>
                  <a:ea typeface="Calibri"/>
                  <a:cs typeface="Calibri"/>
                  <a:sym typeface="Calibri"/>
                </a:rPr>
                <a:t>2010</a:t>
              </a:r>
              <a:endParaRPr sz="2000">
                <a:latin typeface="Calibri"/>
                <a:ea typeface="Calibri"/>
                <a:cs typeface="Calibri"/>
                <a:sym typeface="Calibri"/>
              </a:endParaRPr>
            </a:p>
          </p:txBody>
        </p:sp>
      </p:grpSp>
      <p:grpSp>
        <p:nvGrpSpPr>
          <p:cNvPr id="2708" name="Google Shape;2708;g161c52533fb_0_16537"/>
          <p:cNvGrpSpPr/>
          <p:nvPr/>
        </p:nvGrpSpPr>
        <p:grpSpPr>
          <a:xfrm>
            <a:off x="7758931" y="4610890"/>
            <a:ext cx="1949980" cy="1703360"/>
            <a:chOff x="7454131" y="4618040"/>
            <a:chExt cx="1949980" cy="1703360"/>
          </a:xfrm>
        </p:grpSpPr>
        <p:pic>
          <p:nvPicPr>
            <p:cNvPr id="2709" name="Google Shape;2709;g161c52533fb_0_16537"/>
            <p:cNvPicPr preferRelativeResize="0"/>
            <p:nvPr/>
          </p:nvPicPr>
          <p:blipFill>
            <a:blip r:embed="rId11">
              <a:alphaModFix/>
            </a:blip>
            <a:stretch>
              <a:fillRect/>
            </a:stretch>
          </p:blipFill>
          <p:spPr>
            <a:xfrm>
              <a:off x="7454131" y="4618040"/>
              <a:ext cx="1949980" cy="1303157"/>
            </a:xfrm>
            <a:prstGeom prst="rect">
              <a:avLst/>
            </a:prstGeom>
            <a:noFill/>
            <a:ln>
              <a:noFill/>
            </a:ln>
          </p:spPr>
        </p:pic>
        <p:sp>
          <p:nvSpPr>
            <p:cNvPr id="2710" name="Google Shape;2710;g161c52533fb_0_16537"/>
            <p:cNvSpPr txBox="1"/>
            <p:nvPr/>
          </p:nvSpPr>
          <p:spPr>
            <a:xfrm>
              <a:off x="8006567" y="5921200"/>
              <a:ext cx="8451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3A5207"/>
                  </a:solidFill>
                  <a:latin typeface="Calibri"/>
                  <a:ea typeface="Calibri"/>
                  <a:cs typeface="Calibri"/>
                  <a:sym typeface="Calibri"/>
                </a:rPr>
                <a:t>2015</a:t>
              </a:r>
              <a:endParaRPr sz="2000">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4" name="Shape 2714"/>
        <p:cNvGrpSpPr/>
        <p:nvPr/>
      </p:nvGrpSpPr>
      <p:grpSpPr>
        <a:xfrm>
          <a:off x="0" y="0"/>
          <a:ext cx="0" cy="0"/>
          <a:chOff x="0" y="0"/>
          <a:chExt cx="0" cy="0"/>
        </a:xfrm>
      </p:grpSpPr>
      <p:sp>
        <p:nvSpPr>
          <p:cNvPr id="2715" name="Google Shape;2715;g194a43cc6f3_0_5350"/>
          <p:cNvSpPr txBox="1"/>
          <p:nvPr>
            <p:ph type="title"/>
          </p:nvPr>
        </p:nvSpPr>
        <p:spPr>
          <a:xfrm>
            <a:off x="1945351" y="365125"/>
            <a:ext cx="8301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Food Guide 2005</a:t>
            </a:r>
            <a:endParaRPr/>
          </a:p>
        </p:txBody>
      </p:sp>
      <p:sp>
        <p:nvSpPr>
          <p:cNvPr id="2716" name="Google Shape;2716;g194a43cc6f3_0_5350"/>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
        <p:nvSpPr>
          <p:cNvPr id="2717" name="Google Shape;2717;g194a43cc6f3_0_5350"/>
          <p:cNvSpPr txBox="1"/>
          <p:nvPr>
            <p:ph idx="1" type="body"/>
          </p:nvPr>
        </p:nvSpPr>
        <p:spPr>
          <a:xfrm>
            <a:off x="969603" y="1976850"/>
            <a:ext cx="4723800" cy="4114800"/>
          </a:xfrm>
          <a:prstGeom prst="rect">
            <a:avLst/>
          </a:prstGeom>
        </p:spPr>
        <p:txBody>
          <a:bodyPr anchorCtr="0" anchor="ctr" bIns="45700" lIns="91425" spcFirstLastPara="1" rIns="91425" wrap="square" tIns="45700">
            <a:normAutofit/>
          </a:bodyPr>
          <a:lstStyle/>
          <a:p>
            <a:pPr indent="0" lvl="0" marL="0" rtl="0" algn="l">
              <a:lnSpc>
                <a:spcPct val="115000"/>
              </a:lnSpc>
              <a:spcBef>
                <a:spcPts val="1000"/>
              </a:spcBef>
              <a:spcAft>
                <a:spcPts val="0"/>
              </a:spcAft>
              <a:buNone/>
            </a:pPr>
            <a:r>
              <a:rPr lang="en-US" sz="1800"/>
              <a:t>This symbol has been chosen to be simple</a:t>
            </a:r>
            <a:endParaRPr sz="1800"/>
          </a:p>
          <a:p>
            <a:pPr indent="0" lvl="0" marL="0" rtl="0" algn="l">
              <a:lnSpc>
                <a:spcPct val="115000"/>
              </a:lnSpc>
              <a:spcBef>
                <a:spcPts val="1000"/>
              </a:spcBef>
              <a:spcAft>
                <a:spcPts val="0"/>
              </a:spcAft>
              <a:buNone/>
            </a:pPr>
            <a:r>
              <a:rPr lang="en-US" sz="1800"/>
              <a:t>Designed to remind consumers to make healthy food choices and to be active every day</a:t>
            </a:r>
            <a:endParaRPr sz="1800"/>
          </a:p>
          <a:p>
            <a:pPr indent="0" lvl="0" marL="0" rtl="0" algn="l">
              <a:lnSpc>
                <a:spcPct val="115000"/>
              </a:lnSpc>
              <a:spcBef>
                <a:spcPts val="1000"/>
              </a:spcBef>
              <a:spcAft>
                <a:spcPts val="0"/>
              </a:spcAft>
              <a:buNone/>
            </a:pPr>
            <a:r>
              <a:rPr lang="en-US" sz="1800"/>
              <a:t>Small steps make substantial impact on health</a:t>
            </a:r>
            <a:endParaRPr sz="1800"/>
          </a:p>
        </p:txBody>
      </p:sp>
      <p:grpSp>
        <p:nvGrpSpPr>
          <p:cNvPr id="2718" name="Google Shape;2718;g194a43cc6f3_0_5350"/>
          <p:cNvGrpSpPr/>
          <p:nvPr/>
        </p:nvGrpSpPr>
        <p:grpSpPr>
          <a:xfrm>
            <a:off x="5898294" y="2128371"/>
            <a:ext cx="4937558" cy="3811763"/>
            <a:chOff x="5880453" y="1961849"/>
            <a:chExt cx="5341943" cy="4123500"/>
          </a:xfrm>
        </p:grpSpPr>
        <p:pic>
          <p:nvPicPr>
            <p:cNvPr descr="C:\Documents and Settings\10914\Desktop\776px-MyPyramidFood_svg.png" id="2719" name="Google Shape;2719;g194a43cc6f3_0_5350"/>
            <p:cNvPicPr preferRelativeResize="0"/>
            <p:nvPr/>
          </p:nvPicPr>
          <p:blipFill>
            <a:blip r:embed="rId3">
              <a:alphaModFix/>
            </a:blip>
            <a:stretch>
              <a:fillRect/>
            </a:stretch>
          </p:blipFill>
          <p:spPr>
            <a:xfrm>
              <a:off x="5880453" y="1961849"/>
              <a:ext cx="5341943" cy="4123500"/>
            </a:xfrm>
            <a:prstGeom prst="rect">
              <a:avLst/>
            </a:prstGeom>
            <a:noFill/>
            <a:ln>
              <a:noFill/>
            </a:ln>
          </p:spPr>
        </p:pic>
        <p:sp>
          <p:nvSpPr>
            <p:cNvPr id="2720" name="Google Shape;2720;g194a43cc6f3_0_5350"/>
            <p:cNvSpPr txBox="1"/>
            <p:nvPr/>
          </p:nvSpPr>
          <p:spPr>
            <a:xfrm>
              <a:off x="6001333" y="4067435"/>
              <a:ext cx="1785900" cy="431100"/>
            </a:xfrm>
            <a:prstGeom prst="rect">
              <a:avLst/>
            </a:prstGeom>
            <a:solidFill>
              <a:srgbClr val="8A46B7"/>
            </a:solidFill>
            <a:ln>
              <a:noFill/>
            </a:ln>
          </p:spPr>
          <p:txBody>
            <a:bodyPr anchorCtr="0" anchor="t" bIns="91425" lIns="91425" spcFirstLastPara="1" rIns="91425" wrap="square" tIns="91425">
              <a:noAutofit/>
            </a:bodyPr>
            <a:lstStyle/>
            <a:p>
              <a:pPr indent="0" lvl="0" marL="0" rtl="1" algn="ctr">
                <a:spcBef>
                  <a:spcPts val="0"/>
                </a:spcBef>
                <a:spcAft>
                  <a:spcPts val="0"/>
                </a:spcAft>
                <a:buNone/>
              </a:pPr>
              <a:r>
                <a:rPr b="1" lang="en-US" sz="1600">
                  <a:solidFill>
                    <a:schemeClr val="lt1"/>
                  </a:solidFill>
                  <a:latin typeface="Calibri"/>
                  <a:ea typeface="Calibri"/>
                  <a:cs typeface="Calibri"/>
                  <a:sym typeface="Calibri"/>
                </a:rPr>
                <a:t>Sport Activities</a:t>
              </a:r>
              <a:endParaRPr sz="1600">
                <a:solidFill>
                  <a:schemeClr val="lt1"/>
                </a:solidFill>
                <a:latin typeface="Calibri"/>
                <a:ea typeface="Calibri"/>
                <a:cs typeface="Calibri"/>
                <a:sym typeface="Calibri"/>
              </a:endParaRPr>
            </a:p>
          </p:txBody>
        </p:sp>
        <p:sp>
          <p:nvSpPr>
            <p:cNvPr id="2721" name="Google Shape;2721;g194a43cc6f3_0_5350"/>
            <p:cNvSpPr txBox="1"/>
            <p:nvPr/>
          </p:nvSpPr>
          <p:spPr>
            <a:xfrm>
              <a:off x="9527900" y="4067425"/>
              <a:ext cx="1569300" cy="431100"/>
            </a:xfrm>
            <a:prstGeom prst="rect">
              <a:avLst/>
            </a:prstGeom>
            <a:solidFill>
              <a:srgbClr val="8A46B7"/>
            </a:solidFill>
            <a:ln>
              <a:noFill/>
            </a:ln>
          </p:spPr>
          <p:txBody>
            <a:bodyPr anchorCtr="0" anchor="t" bIns="91425" lIns="91425" spcFirstLastPara="1" rIns="91425" wrap="square" tIns="91425">
              <a:noAutofit/>
            </a:bodyPr>
            <a:lstStyle/>
            <a:p>
              <a:pPr indent="0" lvl="0" marL="0" rtl="1" algn="ctr">
                <a:spcBef>
                  <a:spcPts val="0"/>
                </a:spcBef>
                <a:spcAft>
                  <a:spcPts val="0"/>
                </a:spcAft>
                <a:buNone/>
              </a:pPr>
              <a:r>
                <a:rPr b="1" lang="en-US" sz="1600">
                  <a:solidFill>
                    <a:schemeClr val="lt1"/>
                  </a:solidFill>
                  <a:latin typeface="Calibri"/>
                  <a:ea typeface="Calibri"/>
                  <a:cs typeface="Calibri"/>
                  <a:sym typeface="Calibri"/>
                </a:rPr>
                <a:t>Food Groups</a:t>
              </a:r>
              <a:endParaRPr sz="1600">
                <a:solidFill>
                  <a:schemeClr val="lt1"/>
                </a:solidFill>
                <a:latin typeface="Calibri"/>
                <a:ea typeface="Calibri"/>
                <a:cs typeface="Calibri"/>
                <a:sym typeface="Calibri"/>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6" name="Shape 2726"/>
        <p:cNvGrpSpPr/>
        <p:nvPr/>
      </p:nvGrpSpPr>
      <p:grpSpPr>
        <a:xfrm>
          <a:off x="0" y="0"/>
          <a:ext cx="0" cy="0"/>
          <a:chOff x="0" y="0"/>
          <a:chExt cx="0" cy="0"/>
        </a:xfrm>
      </p:grpSpPr>
      <p:sp>
        <p:nvSpPr>
          <p:cNvPr id="2727" name="Google Shape;2727;g161c52533fb_0_16588"/>
          <p:cNvSpPr txBox="1"/>
          <p:nvPr>
            <p:ph type="title"/>
          </p:nvPr>
        </p:nvSpPr>
        <p:spPr>
          <a:xfrm>
            <a:off x="1945351" y="365125"/>
            <a:ext cx="8301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Dietary Guidelines</a:t>
            </a:r>
            <a:endParaRPr/>
          </a:p>
        </p:txBody>
      </p:sp>
      <p:sp>
        <p:nvSpPr>
          <p:cNvPr id="2728" name="Google Shape;2728;g161c52533fb_0_16588"/>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pic>
        <p:nvPicPr>
          <p:cNvPr id="2729" name="Google Shape;2729;g161c52533fb_0_16588"/>
          <p:cNvPicPr preferRelativeResize="0"/>
          <p:nvPr/>
        </p:nvPicPr>
        <p:blipFill>
          <a:blip r:embed="rId4">
            <a:alphaModFix/>
          </a:blip>
          <a:stretch>
            <a:fillRect/>
          </a:stretch>
        </p:blipFill>
        <p:spPr>
          <a:xfrm>
            <a:off x="1430788" y="2044237"/>
            <a:ext cx="4084750" cy="3771625"/>
          </a:xfrm>
          <a:prstGeom prst="rect">
            <a:avLst/>
          </a:prstGeom>
          <a:noFill/>
          <a:ln>
            <a:noFill/>
          </a:ln>
        </p:spPr>
      </p:pic>
      <p:sp>
        <p:nvSpPr>
          <p:cNvPr id="2730" name="Google Shape;2730;g161c52533fb_0_16588"/>
          <p:cNvSpPr txBox="1"/>
          <p:nvPr>
            <p:ph idx="2" type="body"/>
          </p:nvPr>
        </p:nvSpPr>
        <p:spPr>
          <a:xfrm>
            <a:off x="5837613" y="1825625"/>
            <a:ext cx="4923600" cy="4351500"/>
          </a:xfrm>
          <a:prstGeom prst="rect">
            <a:avLst/>
          </a:prstGeom>
        </p:spPr>
        <p:txBody>
          <a:bodyPr anchorCtr="0" anchor="ctr" bIns="45700" lIns="91425" spcFirstLastPara="1" rIns="91425" wrap="square" tIns="45700">
            <a:normAutofit/>
          </a:bodyPr>
          <a:lstStyle/>
          <a:p>
            <a:pPr indent="0" lvl="0" marL="0" rtl="0" algn="l">
              <a:lnSpc>
                <a:spcPct val="115000"/>
              </a:lnSpc>
              <a:spcBef>
                <a:spcPts val="0"/>
              </a:spcBef>
              <a:spcAft>
                <a:spcPts val="0"/>
              </a:spcAft>
              <a:buNone/>
            </a:pPr>
            <a:r>
              <a:rPr b="1" lang="en-US" sz="1800"/>
              <a:t>The My Plate Icon is designed to</a:t>
            </a:r>
            <a:r>
              <a:rPr lang="en-US" sz="1800"/>
              <a:t>: </a:t>
            </a:r>
            <a:endParaRPr sz="1800"/>
          </a:p>
          <a:p>
            <a:pPr indent="0" lvl="0" marL="0" rtl="0" algn="l">
              <a:lnSpc>
                <a:spcPct val="115000"/>
              </a:lnSpc>
              <a:spcBef>
                <a:spcPts val="0"/>
              </a:spcBef>
              <a:spcAft>
                <a:spcPts val="0"/>
              </a:spcAft>
              <a:buClr>
                <a:schemeClr val="dk1"/>
              </a:buClr>
              <a:buSzPts val="1100"/>
              <a:buFont typeface="Arial"/>
              <a:buNone/>
            </a:pPr>
            <a:r>
              <a:t/>
            </a:r>
            <a:endParaRPr sz="1800"/>
          </a:p>
          <a:p>
            <a:pPr indent="-342900" lvl="0" marL="457200" rtl="0" algn="l">
              <a:lnSpc>
                <a:spcPct val="115000"/>
              </a:lnSpc>
              <a:spcBef>
                <a:spcPts val="0"/>
              </a:spcBef>
              <a:spcAft>
                <a:spcPts val="0"/>
              </a:spcAft>
              <a:buSzPts val="1800"/>
              <a:buChar char="•"/>
            </a:pPr>
            <a:r>
              <a:rPr lang="en-US" sz="1800"/>
              <a:t>Help consumers make </a:t>
            </a:r>
            <a:r>
              <a:rPr b="1" lang="en-US" sz="1800"/>
              <a:t>better food choices</a:t>
            </a:r>
            <a:endParaRPr sz="1800"/>
          </a:p>
          <a:p>
            <a:pPr indent="-342900" lvl="0" marL="457200" rtl="0" algn="l">
              <a:lnSpc>
                <a:spcPct val="115000"/>
              </a:lnSpc>
              <a:spcBef>
                <a:spcPts val="0"/>
              </a:spcBef>
              <a:spcAft>
                <a:spcPts val="0"/>
              </a:spcAft>
              <a:buSzPts val="1800"/>
              <a:buChar char="•"/>
            </a:pPr>
            <a:r>
              <a:rPr lang="en-US" sz="1800"/>
              <a:t>Remind Americans to </a:t>
            </a:r>
            <a:r>
              <a:rPr b="1" lang="en-US" sz="1800"/>
              <a:t>eat healthfully</a:t>
            </a:r>
            <a:endParaRPr b="1" sz="1800"/>
          </a:p>
          <a:p>
            <a:pPr indent="-342900" lvl="0" marL="457200" rtl="0" algn="l">
              <a:lnSpc>
                <a:spcPct val="115000"/>
              </a:lnSpc>
              <a:spcBef>
                <a:spcPts val="0"/>
              </a:spcBef>
              <a:spcAft>
                <a:spcPts val="0"/>
              </a:spcAft>
              <a:buSzPts val="1800"/>
              <a:buChar char="•"/>
            </a:pPr>
            <a:r>
              <a:rPr lang="en-US" sz="1800"/>
              <a:t>Illustrate </a:t>
            </a:r>
            <a:r>
              <a:rPr b="1" lang="en-US" sz="1800"/>
              <a:t>the five food groups </a:t>
            </a:r>
            <a:r>
              <a:rPr lang="en-US" sz="1800"/>
              <a:t>using a familiar mealtime visual: a place setting</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2004-09-09T20:53:43Z</dcterms:created>
  <dc:creator>antoine Farhat</dc:creator>
</cp:coreProperties>
</file>